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6" r:id="rId5"/>
  </p:sldMasterIdLst>
  <p:notesMasterIdLst>
    <p:notesMasterId r:id="rId25"/>
  </p:notesMasterIdLst>
  <p:sldIdLst>
    <p:sldId id="256" r:id="rId6"/>
    <p:sldId id="367" r:id="rId7"/>
    <p:sldId id="465" r:id="rId8"/>
    <p:sldId id="464" r:id="rId9"/>
    <p:sldId id="453" r:id="rId10"/>
    <p:sldId id="466" r:id="rId11"/>
    <p:sldId id="467" r:id="rId12"/>
    <p:sldId id="457" r:id="rId13"/>
    <p:sldId id="460" r:id="rId14"/>
    <p:sldId id="456" r:id="rId15"/>
    <p:sldId id="461" r:id="rId16"/>
    <p:sldId id="462" r:id="rId17"/>
    <p:sldId id="459" r:id="rId18"/>
    <p:sldId id="455" r:id="rId19"/>
    <p:sldId id="458" r:id="rId20"/>
    <p:sldId id="399" r:id="rId21"/>
    <p:sldId id="452" r:id="rId22"/>
    <p:sldId id="463" r:id="rId23"/>
    <p:sldId id="454" r:id="rId2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DC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8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3T13:26:36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09:5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09:5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09:59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08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0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1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1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1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1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1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24575,'-4'0'0,"-6"4"0,-1 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3T13:26:37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1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18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2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1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1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2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2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  <inkml:trace contextRef="#ctx0" brushRef="#br0" timeOffset="1">1 1 24575,'4'0'0,"6"0"0,4 4 0,5 1 0,-1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10:2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6:32:38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1408 24575,'0'-337'0,"2"314"0,2 1 0,0 0 0,1 0 0,1 0 0,1 1 0,13-28 0,-11 25 0,5-14 0,2 1 0,1 0 0,2 1 0,2 1 0,29-39 0,-15 31 0,57-67 0,-74 91 0,1 0 0,1 2 0,29-22 0,-33 30 0,0 1 0,0 0 0,24-8 0,27-12 0,-48 18 0,0-1 0,1 1 0,0 1 0,0 0 0,1 2 0,31-8 0,24 0 0,-23 4 0,0 2 0,104-4 0,-128 12 0,0-2 0,28-5 0,-24 3 0,35-2 0,-14 3 0,100-23 0,-74 11 0,-29 5 0,-32 7 0,0 0 0,0 1 0,21-1 0,-11 2 0,39-8 0,-39 5 0,38-1 0,81-6 0,21-1 0,-134 13 0,0-2 0,62-10 0,-45 5 0,0 2 0,0 3 0,58 4 0,-13 0 0,-65-1 0,-1 1 0,1 1 0,-1 2 0,58 16 0,35 8 0,-78-20 0,72 25 0,-84-22 0,-1-2 0,49 10 0,-38-10 0,80 29 0,1 0 0,-92-33 0,-1-2 0,1-1 0,-1-2 0,48-4 0,-1 1 0,-9 3 0,78-3 0,-73-9 0,-50 6 0,44-3 0,393 7 0,-223 2 0,-177 0 0,-14 0 0,0-2 0,71-10 0,-87 7 0,0 0 0,65 2 0,64 16 0,235 42 0,-203-32 0,-109-11 0,0 3 0,87 28 0,-101-24 0,89 32 0,-123-43 0,323 97 0,-332-94 0,-1 1 0,0 1 0,28 20 0,-12-7 0,-32-20 0,0-1 0,-1 2 0,-1-1 0,1 1 0,-1 1 0,10 13 0,37 63 0,-16-22 0,68 75 0,-26-35 0,-57-72 0,-11-14 0,0 0 0,-1 1 0,14 28 0,0 8 0,-16-37 0,-1 1 0,0 0 0,-2 1 0,0 0 0,-1 0 0,5 33 0,0 26 0,-5-38 0,3 60 0,-9-45 0,-8 66 0,6-105 0,-1 0 0,-1 0 0,0 0 0,-1 0 0,0 0 0,-1-1 0,-1 0 0,-14 22 0,-60 62 0,63-75 0,-1-2 0,-1 0 0,-1-1 0,-39 30 0,27-24 0,19-15 0,0-1 0,-1 0 0,0-2 0,-1 1 0,0-2 0,0 0 0,-1-1 0,0-1 0,0 0 0,-24 4 0,-32 4 0,1 4 0,-83 32 0,-51 17 0,170-56 0,-70 11 0,9-3 0,68-13 0,0-1 0,-57 2 0,-60-8 0,47-2 0,-1977 3 0,2042-1 0,0-3 0,-59-13 0,14 2 0,-312-41 0,312 47 0,-181-25 0,147 20 0,17 3 0,21 4 0,0 2 0,-83 7 0,44-1 0,-755-1 0,806-3 0,0-3 0,-76-18 0,63 10 0,-67-21 0,94 21 0,-73-12 0,73 17 0,1-3 0,0-2 0,-79-35 0,83 32 0,-3 4 0,37 11 0,1-1 0,-1 0 0,0 0 0,-13-7 0,-17-10 0,22 11 0,0-1 0,-25-18 0,29 19 0,-1 0 0,1 1 0,-1 1 0,0 0 0,-1 1 0,-23-6 0,10 2 0,7 2 0,0-2 0,0 0 0,1-2 0,1 0 0,0-1 0,-32-28 0,-98-107 0,113 107 0,17 21 0,2-2 0,0 0 0,-25-42 0,37 51 0,-1 0 0,1 0 0,1-1 0,0 1 0,1-1 0,1 0 0,0 0 0,1 0 0,-1-17 0,4-65-1365,0 75-5461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3:23:5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3T13:26:42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3:23:5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3:23:5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24575,'4'4'0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3:25:3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125 871 24575,'0'62'0,"15"109"0,-7-74 0,-5-38 0,-3-57 0,0-1 0,0 1 0,1 0 0,-1-1 0,0 1 0,1 0 0,-1-1 0,1 1 0,-1-1 0,1 1 0,0-1 0,0 1 0,0-1 0,0 0 0,0 1 0,0-1 0,2 2 0,-2-3 0,0 1 0,0-1 0,-1 0 0,1 0 0,0 0 0,0 0 0,0 0 0,0 0 0,0 0 0,0 0 0,0 0 0,0 0 0,0 0 0,-1-1 0,1 1 0,0 0 0,0-1 0,0 1 0,0-1 0,-1 1 0,1-1 0,0 1 0,0-1 0,-1 1 0,1-1 0,0 0 0,-1 1 0,1-1 0,-1 0 0,1 0 0,-1 1 0,1-2 0,6-10 0,-1 0 0,0 0 0,-1 0 0,0 0 0,-1-1 0,0 0 0,3-25 0,-2 12 0,5-39 0,-7 43 0,7-32 0,-10 54 0,0 0 0,0 0 0,0 0 0,0 0 0,0 0 0,0 0 0,1 0 0,-1 1 0,0-1 0,0 0 0,0 0 0,0 0 0,0 0 0,0 0 0,0 0 0,0 0 0,0 0 0,0 0 0,0 0 0,1 0 0,-1 0 0,0 0 0,0 0 0,0 0 0,0 0 0,0 0 0,0 0 0,0 0 0,0 0 0,0 0 0,0 0 0,0 0 0,1-1 0,-1 1 0,0 0 0,0 0 0,0 0 0,0 0 0,0 0 0,0 0 0,0 0 0,0 0 0,0 0 0,0 0 0,0 0 0,0 0 0,0 0 0,0-1 0,3 18 0,0 24 0,-2 45 0,-4 1 0,-14 85 0,16-167 0,-1-7 0,0-20 0,1-32 0,1 46 0,1 5 0,-1 0 0,0-1 0,0 1 0,0-1 0,0 1 0,-1-1 0,1 1 0,-1-1 0,0 1 0,0 0 0,0 0 0,0-1 0,-1 1 0,-1-3 0,3 6 0,-1-1 0,1 1 0,-1 0 0,0 0 0,1-1 0,-1 1 0,1 0 0,-1 0 0,0 0 0,1 0 0,-1 0 0,0 0 0,1 0 0,-1 0 0,1 0 0,-1 0 0,0 0 0,1 0 0,-1 0 0,1 1 0,-1-1 0,0 0 0,1 0 0,-1 1 0,1-1 0,-1 0 0,1 1 0,-1-1 0,0 1 0,-17 15 0,13-12 0,-2 2 0,-1 1 0,0-1 0,0-1 0,-18 9 0,25-13 0,-1 0 0,0 0 0,0 0 0,0 0 0,0-1 0,0 1 0,0-1 0,0 0 0,-1 1 0,1-1 0,0 0 0,0 0 0,0-1 0,0 1 0,0 0 0,0-1 0,0 1 0,0-1 0,0 1 0,0-1 0,0 0 0,0 0 0,0 0 0,0 0 0,1 0 0,-1-1 0,0 1 0,1 0 0,-4-4 0,0-2 0,1 0 0,-1 0 0,1 0 0,0-1 0,1 0 0,-1 0 0,2 0 0,-4-11 0,1-11 0,-3-31 0,-2-11 0,4 44 0,2-1 0,1 0 0,1 0 0,4-48 0,-2 73 0,1 1 0,-1 0 0,1-1 0,0 1 0,0 0 0,0-1 0,0 1 0,1 0 0,-1 0 0,1 0 0,0 0 0,0 1 0,0-1 0,0 0 0,0 1 0,1-1 0,3-3 0,-4 5 0,1 0 0,-1-1 0,1 1 0,-1 0 0,1 0 0,-1 0 0,1 1 0,-1-1 0,1 1 0,0-1 0,-1 1 0,1 0 0,0 0 0,0 0 0,-1 0 0,1 0 0,0 1 0,-1-1 0,1 1 0,-1 0 0,1 0 0,4 2 0,8 5 0,-1 0 0,22 16 0,-35-23 0,-1-1 0,1 1 0,-1-1 0,0 1 0,1-1 0,-1 0 0,1 1 0,-1-1 0,1 0 0,0 0 0,-1 1 0,1-1 0,-1 0 0,1 0 0,-1 0 0,1 0 0,0 0 0,-1 0 0,1 0 0,0 0 0,2-8 0,-13-24 0,7 22 0,-2-6 0,1-1 0,1-1 0,1 1 0,-1-23 0,3 35 0,0-1 0,0 1 0,0 0 0,1 0 0,0-1 0,0 1 0,1 0 0,-1 0 0,1 0 0,0 0 0,1 0 0,-1 1 0,1-1 0,0 1 0,0-1 0,0 1 0,0 0 0,6-5 0,-7 8 0,-1-1 0,1 1 0,0 0 0,-1 0 0,1 0 0,0 0 0,0 0 0,0 0 0,0 1 0,-1-1 0,1 1 0,0-1 0,0 1 0,0-1 0,0 1 0,1 0 0,-1 0 0,0 0 0,0 1 0,0-1 0,0 0 0,2 1 0,-1 1 0,0-1 0,0 1 0,0 0 0,0-1 0,0 1 0,-1 1 0,1-1 0,-1 0 0,1 1 0,-1-1 0,0 1 0,3 4 0,-2-2 0,0 0 0,0 0 0,0 0 0,-1 0 0,0 1 0,0-1 0,0 1 0,-1 0 0,0-1 0,0 1 0,0 0 0,-1 0 0,1-1 0,-2 1 0,0 10 0,1-14 0,-1-1 0,1 1 0,0-1 0,-1 0 0,1 0 0,-1 1 0,0-1 0,1 0 0,-1 0 0,0 1 0,0-1 0,1 0 0,-1 0 0,0 0 0,0 0 0,0 0 0,-1 0 0,1-1 0,0 1 0,0 0 0,0 0 0,-1-1 0,1 1 0,0-1 0,0 1 0,-1-1 0,1 0 0,-1 1 0,1-1 0,0 0 0,-1 0 0,1 0 0,-1 0 0,1 0 0,0 0 0,-1 0 0,1-1 0,0 1 0,-1 0 0,-1-2 0,-1 1 0,0-1 0,0 0 0,0-1 0,0 1 0,0-1 0,1 0 0,-1 1 0,1-2 0,-1 1 0,1 0 0,-3-5 0,-1-4 0,0 1 0,1-1 0,1 0 0,0 0 0,0 0 0,1-1 0,1 0 0,0 0 0,-1-16 0,0-14 0,4-65 0,1 53 0,-1 53 0,4-35 0,-4 36 0,0 0 0,1 1 0,-1-1 0,0 0 0,0 1 0,0-1 0,1 0 0,-1 0 0,0 1 0,1-1 0,-1 0 0,1 1 0,-1-1 0,1 1 0,-1-1 0,1 1 0,-1-1 0,1 1 0,0-1 0,-1 1 0,1-1 0,0 1 0,-1 0 0,1-1 0,0 1 0,-1 0 0,1 0 0,0 0 0,0-1 0,-1 1 0,1 0 0,0 0 0,0 0 0,-1 0 0,1 0 0,0 0 0,0 0 0,-1 1 0,1-1 0,0 0 0,0 0 0,-1 1 0,2-1 0,6 6 0,0-1 0,0 1 0,0 1 0,0-1 0,-1 1 0,-1 1 0,1-1 0,6 11 0,1 0 0,5 7 0,-19-25 0,0 0 0,0 0 0,0 0 0,0-1 0,0 1 0,-1 0 0,1 0 0,0 0 0,0 0 0,0 0 0,0 0 0,0 0 0,0 0 0,0 0 0,0 0 0,0 0 0,0 0 0,0 0 0,0 0 0,0 0 0,0 0 0,0 0 0,-1 0 0,1 1 0,0-1 0,0 0 0,0 0 0,0 0 0,0 0 0,0 0 0,0 0 0,0 0 0,0 0 0,0 0 0,0 0 0,0 0 0,0 0 0,0 0 0,0 0 0,0 0 0,0 0 0,0 0 0,0 0 0,0 0 0,0 0 0,0 1 0,0-1 0,0 0 0,0 0 0,0 0 0,0 0 0,0 0 0,0 0 0,0 0 0,-15-10 0,-15-15 0,1 0 0,1-3 0,2 0 0,0-1 0,2-2 0,1 0 0,-30-56 0,53 86 0,-3-3 0,1-1 0,0 1 0,0 0 0,1-1 0,-1 0 0,1 1 0,-2-10 0,3 14 0,0-1 0,0 1 0,0 0 0,1-1 0,-1 1 0,0 0 0,0-1 0,0 1 0,0 0 0,0-1 0,1 1 0,-1 0 0,0 0 0,0-1 0,1 1 0,-1 0 0,0 0 0,0-1 0,1 1 0,-1 0 0,0 0 0,1 0 0,-1-1 0,0 1 0,0 0 0,1 0 0,-1 0 0,1 0 0,-1 0 0,0 0 0,1 0 0,-1 0 0,0 0 0,1 0 0,-1 0 0,0 0 0,1 0 0,-1 0 0,0 0 0,1 0 0,-1 0 0,0 0 0,1 1 0,-1-1 0,0 0 0,1 0 0,-1 0 0,1 1 0,18 9 0,-17-9 0,12 8 0,-1 1 0,0 0 0,21 23 0,-19-19 0,-13-12 0,0 0 0,-1 0 0,1-1 0,0 1 0,0-1 0,0 1 0,0-1 0,1 0 0,-1 0 0,0 0 0,1 0 0,-1 0 0,0-1 0,1 1 0,3 0 0,-5-1 0,1-1 0,0 1 0,0 0 0,0-1 0,0 0 0,-1 1 0,1-1 0,0 0 0,0 0 0,-1 0 0,1 0 0,-1 0 0,1 0 0,-1-1 0,1 1 0,-1 0 0,0-1 0,0 1 0,0-1 0,1 1 0,-1-3 0,3-1 0,-1 0 0,0 0 0,1 1 0,-1-1 0,9-7 0,-12 12 0,1-1 0,0 0 0,-1 1 0,1-1 0,0 1 0,0-1 0,-1 1 0,1 0 0,0-1 0,0 1 0,0 0 0,-1-1 0,1 1 0,0 0 0,0 0 0,0 0 0,0 0 0,0 0 0,0 0 0,0 0 0,-1 0 0,1 0 0,0 0 0,0 1 0,0-1 0,0 0 0,0 0 0,-1 1 0,1-1 0,0 1 0,0-1 0,-1 1 0,1-1 0,0 1 0,-1-1 0,1 1 0,0 0 0,0 1 0,6 8 0,6 7 0,-8-17 0,-2-13 0,-3 8 0,0-1 0,0 1 0,0-1 0,0 1 0,-1-1 0,0 1 0,0-1 0,-3-7 0,3 11 0,0-1 0,-1 1 0,1-1 0,-1 1 0,0 0 0,0-1 0,0 1 0,0 0 0,0 0 0,0 0 0,-1 1 0,1-1 0,0 0 0,-1 1 0,1 0 0,-1 0 0,0-1 0,-3 0 0,-41-18 0,35 14 0,1 0 0,-1 2 0,-22-7 0,33 11 0,0 0 0,0 0 0,0-1 0,0 1 0,0 0 0,0 0 0,0 1 0,0-1 0,0 0 0,0 0 0,0 0 0,1 1 0,-1-1 0,0 0 0,0 1 0,0-1 0,0 1 0,0-1 0,0 1 0,1-1 0,-1 1 0,0 0 0,1-1 0,-1 1 0,0 0 0,1-1 0,-1 1 0,1 0 0,-1 0 0,1 0 0,-1 0 0,1 0 0,-1 1 0,-1 4 0,1-1 0,0 1 0,0 0 0,-1 9 0,1-6 0,-5 36 0,-2 0 0,-2 0 0,-2-2 0,-25 63 0,32-92 0,1 0 0,0 0 0,1 0 0,0 0 0,0 23 0,4 76 0,1-46 0,-2-66 0,0 46 0,1 1 0,13 71 0,-4-62 0,-8-37 0,1-1 0,1 0 0,0 0 0,2-1 0,0 0 0,11 24 0,-7-22 0,-2 0 0,0 0 0,-1 1 0,4 24 0,2 6 0,2 2 0,-1-1 0,5 61 0,13 62 0,-10-67 0,-14-35 0,-5-44 0,10 49 0,-7-59 0,0-1 0,2 1 0,1-1 0,0-1 0,1 1 0,0-2 0,23 27 0,101 98 0,-115-122 0,-15-16 0,1 1 0,0 1 0,0 1 0,7 9 0,-12-15 0,0 1 0,1-1 0,-1 1 0,0-1 0,1 1 0,-1-1 0,0 1 0,1-1 0,-1 1 0,0 0 0,0-1 0,0 1 0,1-1 0,-1 1 0,0-1 0,0 1 0,0 0 0,0-1 0,0 1 0,0-1 0,0 1 0,0 0 0,-1-1 0,1 1 0,0-1 0,0 1 0,0-1 0,-1 1 0,1-1 0,0 1 0,-1-1 0,1 1 0,0-1 0,-1 1 0,1-1 0,0 1 0,-1-1 0,1 1 0,-1-1 0,1 0 0,-1 1 0,1-1 0,-1 0 0,1 0 0,-1 1 0,1-1 0,-1 0 0,0 0 0,1 0 0,-1 0 0,1 0 0,-1 0 0,0 0 0,1 0 0,-1 0 0,-9 1 0,0 0 0,0-1 0,0-1 0,0 1 0,0-2 0,0 1 0,0-2 0,1 1 0,-19-8 0,1-2 0,0 0 0,-27-19 0,48 28 0,1-1 0,-1 0 0,1 0 0,0-1 0,0 1 0,1-1 0,-1 0 0,1-1 0,0 1 0,1-1 0,-1 1 0,1-1 0,0 0 0,0 0 0,1-1 0,0 1 0,0 0 0,1-1 0,-1 1 0,1-1 0,0-7 0,-19-132 0,13 121 0,7 25 0,0 0 0,-1 0 0,1 0 0,0-1 0,0 1 0,0 0 0,0 0 0,0 0 0,0 0 0,0-1 0,0 1 0,-1 0 0,1 0 0,0 0 0,0 0 0,0 0 0,0 0 0,0-1 0,-1 1 0,1 0 0,0 0 0,0 0 0,0 0 0,0 0 0,-1 0 0,1 0 0,0 0 0,0 0 0,0 0 0,-1 0 0,1 0 0,0 0 0,0 0 0,0 0 0,-1 0 0,1 0 0,-6 13 0,-4 29 0,7-25 0,-1 0 0,-1 0 0,-1-1 0,0 1 0,-11 20 0,16-36 0,1-1 0,0 1 0,-1 0 0,1 0 0,-1 0 0,1-1 0,-1 1 0,1 0 0,-1-1 0,0 1 0,1 0 0,-1-1 0,0 1 0,0-1 0,1 1 0,-1-1 0,0 1 0,0-1 0,0 1 0,0-1 0,1 0 0,-1 0 0,0 1 0,0-1 0,-1 0 0,1-1 0,0 1 0,0 0 0,0-1 0,0 0 0,0 1 0,0-1 0,0 0 0,0 1 0,0-1 0,1 0 0,-1 0 0,0 0 0,0 0 0,1 0 0,-1 0 0,1 0 0,-1-1 0,-4-9 0,1 0 0,0 0 0,-2-13 0,4 16 0,-1-3 0,0 2 0,0-1 0,1 0 0,0 0 0,1 0 0,-1-14 0,2 22 0,0 0 0,1 0 0,-1 0 0,0 0 0,1 0 0,-1 0 0,1 0 0,0 0 0,-1 0 0,1 0 0,0 1 0,0-1 0,0 0 0,0 0 0,1 1 0,-1-1 0,0 1 0,1-1 0,-1 1 0,1 0 0,0-1 0,-1 1 0,1 0 0,0 0 0,0 0 0,-1 0 0,1 1 0,0-1 0,0 0 0,0 1 0,0-1 0,4 0 0,-1 1-114,1-1 1,-1 1-1,1 0 0,-1 0 0,1 1 1,-1 0-1,1 0 0,-1 0 0,1 0 1,-1 1-1,10 4 0,6 6-6712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3:16:3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1239 24575,'0'0'0,"-1"0"0,1-1 0,0 1 0,0 0 0,-1-1 0,1 1 0,0 0 0,-1 0 0,1-1 0,0 1 0,-1 0 0,1 0 0,-1 0 0,1 0 0,0 0 0,-1-1 0,1 1 0,-1 0 0,1 0 0,-1 0 0,1 0 0,0 0 0,-1 0 0,1 0 0,-1 0 0,1 0 0,-1 1 0,1-1 0,0 0 0,-1 0 0,1 0 0,-1 0 0,1 1 0,0-1 0,-1 0 0,1 0 0,0 1 0,-1-1 0,1 0 0,0 0 0,-1 1 0,1-1 0,0 0 0,0 1 0,0-1 0,-1 1 0,1-1 0,0 0 0,0 1 0,0-1 0,0 1 0,-1-1 0,1 0 0,0 1 0,0-1 0,0 1 0,0-1 0,0 1 0,-6 35 0,4-26 0,-25 129 0,12-75 0,3 1 0,3 1 0,-1 86 0,12 231 0,-1-339 0,9 46 0,1 8 0,-10-18 0,-1-50 0,1 1 0,9 57 0,7 43 0,-14-90 0,15 65 0,4 5 0,-16-73 0,2 0 0,22 64 0,-29-101 0,-1 1 0,0-1 0,1 0 0,-1 0 0,1 1 0,-1-1 0,1 0 0,0 0 0,0 0 0,-1 0 0,1 0 0,0 0 0,0 0 0,0 0 0,0 0 0,0 0 0,0 0 0,0-1 0,1 1 0,-1 0 0,0-1 0,0 1 0,0-1 0,2 1 0,-2-1 0,1-1 0,-1 1 0,0-1 0,0 1 0,0-1 0,0 1 0,0-1 0,0 0 0,0 0 0,0 0 0,0 1 0,0-1 0,0 0 0,0 0 0,0 0 0,-1 0 0,1 0 0,0-1 0,-1 1 0,1 0 0,-1 0 0,0 0 0,1-1 0,0-1 0,2-10 0,1 0 0,-1 0 0,-1 0 0,1-24 0,-5-59 0,0 43 0,1-501 0,4 488 0,22-120 0,-4 51 0,3-38 0,-15 95 0,7-156 0,-14 192 0,2-1 0,14-67 0,-9 67 0,-2-1 0,2-60 0,-11-475 0,1 561 0,-2-1 0,0 0 0,-1 1 0,-1 0 0,-1 0 0,-12-28 0,2 4 0,7 20 0,-1 0 0,-1 0 0,-1 1 0,-1 0 0,-1 1 0,-1 0 0,0 1 0,-1 1 0,-29-24 0,28 26 0,-18-23 0,25 27 0,-1 0 0,0 0 0,-1 1 0,-16-11 0,26 20 0,0 1 0,0 0 0,0 0 0,0 0 0,-1 0 0,1 0 0,0 1 0,-1-1 0,1 0 0,0 1 0,-1 0 0,1 0 0,0 0 0,-1 0 0,1 0 0,-1 0 0,-3 1 0,3 0 0,-1 1 0,0-1 0,1 1 0,-1 0 0,1 0 0,-1 0 0,1 0 0,0 0 0,-5 6 0,-2 3 0,1 0 0,0 1 0,1-1 0,-13 25 0,6-4 0,1 1 0,2 1 0,-16 68 0,16-42 0,3 0 0,-1 75 0,9 122 0,3-111 0,-2-84 0,-15 117 0,-27 104 0,25 1 0,18-264 0,-1 62 0,-9 84 0,-5 22 0,11 202 0,5-196 0,-2 555 0,2-719 0,2 0 0,0 0 0,3 0 0,10 33 0,2 10 0,29 132 0,-46-198 0,0-1 0,0 1 0,0-1 0,1 0 0,0 0 0,1 0 0,-1 0 0,6 6 0,-7-10 0,-1-1 0,1 1 0,0 0 0,-1-1 0,1 1 0,0-1 0,0 0 0,0 0 0,0 1 0,0-1 0,0-1 0,1 1 0,-1 0 0,0 0 0,0-1 0,1 1 0,-1-1 0,0 0 0,1 0 0,-1 0 0,0 0 0,1 0 0,-1 0 0,0-1 0,1 1 0,3-2 0,2-2 0,1 0 0,-1 0 0,-1 0 0,1-1 0,-1 0 0,0-1 0,0 0 0,0 0 0,-1 0 0,7-9 0,8-12 0,23-38 0,-43 64 0,27-43 0,-3-1 0,-2-1 0,29-79 0,-48 106 0,0-1 0,-1 1 0,0-1 0,-2-39 0,-1 31 0,6-39 0,0 31 0,-2-1 0,-1 0 0,-3-61 0,0 93 0,0 1 0,-1 0 0,0 0 0,0 0 0,0 0 0,-1 1 0,1-1 0,-1 0 0,0 0 0,0 1 0,0-1 0,-1 1 0,1 0 0,-1 0 0,-5-6 0,3 5 0,0 1 0,0 0 0,0 0 0,0 0 0,0 0 0,-1 1 0,1 0 0,-1 0 0,0 0 0,-7-1 0,4 2 0,0 0 0,0 0 0,1 1 0,-1 0 0,0 1 0,0 0 0,0 0 0,1 1 0,-1 0 0,1 0 0,-1 1 0,1 0 0,0 0 0,0 1 0,-8 5 0,11-5 0,-1 1 0,0 0 0,1-1 0,0 2 0,0-1 0,1 0 0,0 1 0,-1 0 0,2 0 0,-1 0 0,-3 10 0,3-4 0,0-1 0,2 1 0,-1 0 0,1 0 0,1 0 0,0 13 0,4 119 0,0-79 0,-5 63 0,-9-61 0,7-44 0,-4 36 0,6 377 0,4-224 0,-3-143 0,3 80 0,-2-147-62,0 1 0,0 0 0,0-1 0,0 1 0,1-1 0,0 1 0,-1-1 0,1 1 0,0-1 0,0 1 0,0-1 0,1 1-1,-1-1 1,0 0 0,1 0 0,0 0 0,-1 0 0,1 0 0,0 0 0,0 0 0,4 2 0,9 1-6764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3:23:5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3:23:5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3:23:5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24575,'4'4'0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6:39:57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24575,'-4'0'0,"-5"0"0,-2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3T13:26:4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3T13:26:44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3T13:26:44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09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09:4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5T14:09:4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BC0F3D3-1828-84AB-C1D7-621D600B7D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F88C73-B6EB-7F7A-5C44-94EE905C59A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5D1CB4A-94EE-4C04-9967-618B087DDE89}" type="datetimeFigureOut">
              <a:rPr lang="pt-BR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092E71F2-D681-6D18-1A62-472EE73D3F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87640616-1393-DEA4-8BB2-D19BF018A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414B1E-FFCD-2EA3-5A5C-4874763FCF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334CD5-79A6-BB17-F826-FF8F1FA81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58C80EA-FC98-441C-8A7A-A956D0C5536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8C80EA-FC98-441C-8A7A-A956D0C55369}" type="slidenum">
              <a:rPr lang="pt-BR" altLang="pt-BR" smtClean="0"/>
              <a:pPr>
                <a:defRPr/>
              </a:pPr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97420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8C80EA-FC98-441C-8A7A-A956D0C55369}" type="slidenum">
              <a:rPr lang="pt-BR" altLang="pt-BR" smtClean="0"/>
              <a:pPr>
                <a:defRPr/>
              </a:pPr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7820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DF62B-1209-7D34-4164-385A1153E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081B4F-10C8-6B5F-3437-DEA0C2026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A4110A-329B-CA9A-E93D-E1635363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A71513-0F46-4D44-86B4-608F5D00C0DA}" type="datetimeFigureOut">
              <a:rPr lang="pt-BR" smtClean="0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F8D511-8E6A-AA2D-4638-2D77E6F4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A36790-7164-EC04-FC94-1B2AD49B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793F2-CC45-4712-9A14-C6A2C5BA34B9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5638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40672-112C-03D3-003B-24DCAE69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79DA3F-49F9-7A57-A25D-87CCA05CC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FC0E7F-3B00-6A3B-FA4F-9A9FDC45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A71513-0F46-4D44-86B4-608F5D00C0DA}" type="datetimeFigureOut">
              <a:rPr lang="pt-BR" smtClean="0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C3D5CF-9108-C0A9-91D2-7C587F3C0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BC1322-2C15-2AC0-01A9-7EFA96C3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793F2-CC45-4712-9A14-C6A2C5BA34B9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5601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7E3EA7-09FA-94B2-9DC7-A514F40C1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23399A-8C79-2948-3E74-954723C3E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D9FB3C-568F-C469-29EB-BF4C2A38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A71513-0F46-4D44-86B4-608F5D00C0DA}" type="datetimeFigureOut">
              <a:rPr lang="pt-BR" smtClean="0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3278F5-09EA-CC60-7C4F-97F7EAC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00D0B0-5DF0-D63B-8963-91034890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793F2-CC45-4712-9A14-C6A2C5BA34B9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6429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85665-8770-DBE6-F3D2-126E8A35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5124A5-CE43-8005-4229-C8117824E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9DAF8D-96D0-EAB7-5A66-2FF09A61D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A71513-0F46-4D44-86B4-608F5D00C0DA}" type="datetimeFigureOut">
              <a:rPr lang="pt-BR" smtClean="0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5FF4A-D2CB-A6A3-3CA9-08B2207F3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EAE3D3-4361-FC9E-2CFC-B7551549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793F2-CC45-4712-9A14-C6A2C5BA34B9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50182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82FE5-FF5E-B6F5-D9AE-3691A2C6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06B51C-9325-FEDD-55A0-9CDCA8E26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25CEB9-2903-6753-1DB3-169ABB23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D7E67-3586-4EE7-BDAD-FA31EB724032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E9BE7B-6238-59A7-2380-0DB58D19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F08E99-147A-B202-543E-7695C784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CF047-9F36-43E7-AFDB-BC43ADC5A145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FDE0B2D0-05F3-DDE9-8E30-1D67A5818914}"/>
              </a:ext>
            </a:extLst>
          </p:cNvPr>
          <p:cNvSpPr txBox="1">
            <a:spLocks/>
          </p:cNvSpPr>
          <p:nvPr userDrawn="1"/>
        </p:nvSpPr>
        <p:spPr>
          <a:xfrm>
            <a:off x="1116013" y="6356350"/>
            <a:ext cx="5840412" cy="365125"/>
          </a:xfrm>
          <a:prstGeom prst="rect">
            <a:avLst/>
          </a:prstGeom>
        </p:spPr>
        <p:txBody>
          <a:bodyPr anchor="ctr"/>
          <a:lstStyle>
            <a:defPPr>
              <a:defRPr lang="pt-BR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/>
              <a:t>INTERAÇÃO HUMANO COMPUTADOR – ADS</a:t>
            </a:r>
          </a:p>
        </p:txBody>
      </p:sp>
    </p:spTree>
    <p:extLst>
      <p:ext uri="{BB962C8B-B14F-4D97-AF65-F5344CB8AC3E}">
        <p14:creationId xmlns:p14="http://schemas.microsoft.com/office/powerpoint/2010/main" val="513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3B9CD9-B851-F600-C893-48E73B50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300C97-FE84-DC7F-1E8E-F89404A89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2767EC-FB45-AFD2-80C4-4151BF671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0F8FC1-5C89-A826-61FA-28AA14C68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34F24D-30D6-451B-8892-64EF53D302CE}" type="datetimeFigureOut">
              <a:rPr lang="pt-BR" smtClean="0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3F9327-3266-26E9-B771-0DB1E8DE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04792B-1056-54A1-407F-1527DB0F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645AE3-A2CD-4DB3-ABEB-C8FD16D41C3B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0524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C0340-00D3-6490-8D5D-A7909E30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7E12BE-92C7-6BEE-7424-EBF3562B7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A3C524-7C43-F881-6805-5A64BEE2F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2F07769-045D-42E4-1412-686FBBED7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E42D4B8-F016-25EA-3C85-3C4A69E0E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081BC47-DE16-7654-C54B-C85BEA36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A07540-F56D-4E58-B68C-24F793B663E2}" type="datetimeFigureOut">
              <a:rPr lang="pt-BR" smtClean="0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273B45-64F1-DE11-A54C-0AB6ED4AE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E0BCD2-2265-2FB0-E845-8B78C8BF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55A5A-F958-4BB4-8AE1-4A7C200A5608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3936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CD1EA-BE07-DBB7-2AA5-47DE1436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2E58DE2-427D-E48A-DB19-0450DFDB8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A71513-0F46-4D44-86B4-608F5D00C0DA}" type="datetimeFigureOut">
              <a:rPr lang="pt-BR" smtClean="0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A74487-8F5E-92BE-DC67-FADECB3A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E01A25-180C-932D-295B-D0462C27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793F2-CC45-4712-9A14-C6A2C5BA34B9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715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FB49656-4D75-6424-00C6-1AACD447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A71513-0F46-4D44-86B4-608F5D00C0DA}" type="datetimeFigureOut">
              <a:rPr lang="pt-BR" smtClean="0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386F495-2F1B-97B3-C3F0-02EC1E51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B96033-E687-419F-1823-D2A4F51D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793F2-CC45-4712-9A14-C6A2C5BA34B9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178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D68BF-9F79-AC4A-A262-50E776677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9BF2B3-AAAB-B71D-7EF2-F13E8EA7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AF7015-0172-E738-8F2B-C9F51BD00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69BB7A-EA18-51C8-0DCC-76F2F416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B4C4B1-D092-4B8A-AEFB-0EFA3215AC6E}" type="datetimeFigureOut">
              <a:rPr lang="pt-BR" smtClean="0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A04050-9EB1-06E4-7C4B-11873EAD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48C6F5-77E1-3783-B2C0-DA691E79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CF983A-4D18-4FAF-97AC-DBE1AC83D84F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9421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CA1FB-6EBA-A2C3-6819-9CC5A71A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40A125F-E8D2-0E5A-7C42-CBEBCFF16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07EBA6-290B-3103-03E4-287E90670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7A35EC-B5AA-6D70-0BC7-BCBC2129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6C06C4-BDA6-4C90-87ED-0F9FE4942F9A}" type="datetimeFigureOut">
              <a:rPr lang="pt-BR" smtClean="0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A5DF94-95D9-62C0-8716-E0EB5380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BE6FC0-5FD3-E7D8-4E26-52C798E6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BA9A43-A8E7-4E71-8375-510687AA7150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1647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179959B-28D6-DEC0-8DB3-8DAC09AC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573C35-0925-8F28-2797-A45247969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6C537E-0770-9535-745E-5DDD87288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A71513-0F46-4D44-86B4-608F5D00C0DA}" type="datetimeFigureOut">
              <a:rPr lang="pt-BR" smtClean="0"/>
              <a:pPr>
                <a:defRPr/>
              </a:pPr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635B17-0E6D-C3C9-A9FF-39B45FD35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3A0B8-B565-6081-83E1-88C58DF3C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54793F2-CC45-4712-9A14-C6A2C5BA34B9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5666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customXml" Target="../ink/ink3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0.xml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customXml" Target="../ink/ink32.xml"/><Relationship Id="rId4" Type="http://schemas.openxmlformats.org/officeDocument/2006/relationships/customXml" Target="../ink/ink29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customXml" Target="../ink/ink3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.xml"/><Relationship Id="rId5" Type="http://schemas.openxmlformats.org/officeDocument/2006/relationships/image" Target="../media/image18.png"/><Relationship Id="rId4" Type="http://schemas.openxmlformats.org/officeDocument/2006/relationships/customXml" Target="../ink/ink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0.png"/><Relationship Id="rId4" Type="http://schemas.openxmlformats.org/officeDocument/2006/relationships/customXml" Target="../ink/ink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1.xml"/><Relationship Id="rId10" Type="http://schemas.openxmlformats.org/officeDocument/2006/relationships/customXml" Target="../ink/ink4.xml"/><Relationship Id="rId4" Type="http://schemas.openxmlformats.org/officeDocument/2006/relationships/image" Target="../media/image8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5.xml"/><Relationship Id="rId18" Type="http://schemas.openxmlformats.org/officeDocument/2006/relationships/image" Target="../media/image100.png"/><Relationship Id="rId26" Type="http://schemas.openxmlformats.org/officeDocument/2006/relationships/image" Target="../media/image110.png"/><Relationship Id="rId3" Type="http://schemas.openxmlformats.org/officeDocument/2006/relationships/image" Target="../media/image2.png"/><Relationship Id="rId21" Type="http://schemas.openxmlformats.org/officeDocument/2006/relationships/customXml" Target="../ink/ink22.xml"/><Relationship Id="rId7" Type="http://schemas.openxmlformats.org/officeDocument/2006/relationships/customXml" Target="../ink/ink9.xml"/><Relationship Id="rId12" Type="http://schemas.openxmlformats.org/officeDocument/2006/relationships/customXml" Target="../ink/ink14.xml"/><Relationship Id="rId17" Type="http://schemas.openxmlformats.org/officeDocument/2006/relationships/customXml" Target="../ink/ink19.xml"/><Relationship Id="rId25" Type="http://schemas.openxmlformats.org/officeDocument/2006/relationships/customXml" Target="../ink/ink26.xml"/><Relationship Id="rId2" Type="http://schemas.openxmlformats.org/officeDocument/2006/relationships/image" Target="../media/image1.png"/><Relationship Id="rId16" Type="http://schemas.openxmlformats.org/officeDocument/2006/relationships/customXml" Target="../ink/ink18.xml"/><Relationship Id="rId20" Type="http://schemas.openxmlformats.org/officeDocument/2006/relationships/customXml" Target="../ink/ink21.xml"/><Relationship Id="rId29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11" Type="http://schemas.openxmlformats.org/officeDocument/2006/relationships/customXml" Target="../ink/ink13.xml"/><Relationship Id="rId24" Type="http://schemas.openxmlformats.org/officeDocument/2006/relationships/customXml" Target="../ink/ink25.xml"/><Relationship Id="rId5" Type="http://schemas.openxmlformats.org/officeDocument/2006/relationships/image" Target="../media/image90.png"/><Relationship Id="rId15" Type="http://schemas.openxmlformats.org/officeDocument/2006/relationships/customXml" Target="../ink/ink17.xml"/><Relationship Id="rId23" Type="http://schemas.openxmlformats.org/officeDocument/2006/relationships/customXml" Target="../ink/ink24.xml"/><Relationship Id="rId28" Type="http://schemas.openxmlformats.org/officeDocument/2006/relationships/image" Target="../media/image19.png"/><Relationship Id="rId10" Type="http://schemas.openxmlformats.org/officeDocument/2006/relationships/customXml" Target="../ink/ink12.xml"/><Relationship Id="rId19" Type="http://schemas.openxmlformats.org/officeDocument/2006/relationships/customXml" Target="../ink/ink20.xml"/><Relationship Id="rId4" Type="http://schemas.openxmlformats.org/officeDocument/2006/relationships/customXml" Target="../ink/ink7.xml"/><Relationship Id="rId9" Type="http://schemas.openxmlformats.org/officeDocument/2006/relationships/customXml" Target="../ink/ink11.xml"/><Relationship Id="rId14" Type="http://schemas.openxmlformats.org/officeDocument/2006/relationships/customXml" Target="../ink/ink16.xml"/><Relationship Id="rId22" Type="http://schemas.openxmlformats.org/officeDocument/2006/relationships/customXml" Target="../ink/ink23.xml"/><Relationship Id="rId27" Type="http://schemas.openxmlformats.org/officeDocument/2006/relationships/customXml" Target="../ink/ink27.xml"/><Relationship Id="rId30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2AF1D896-DAEC-8B85-AFAC-94F2B9838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23" name="Subtítulo 2">
            <a:extLst>
              <a:ext uri="{FF2B5EF4-FFF2-40B4-BE49-F238E27FC236}">
                <a16:creationId xmlns:a16="http://schemas.microsoft.com/office/drawing/2014/main" id="{C3F8F823-EAD6-FD43-94E5-2D1D9646C20A}"/>
              </a:ext>
            </a:extLst>
          </p:cNvPr>
          <p:cNvSpPr txBox="1">
            <a:spLocks/>
          </p:cNvSpPr>
          <p:nvPr/>
        </p:nvSpPr>
        <p:spPr bwMode="auto">
          <a:xfrm>
            <a:off x="-77390" y="1493869"/>
            <a:ext cx="9144001" cy="159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pt-BR" sz="29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LABORATÓRIO DE ENGENHARIA DE SOFTWARE</a:t>
            </a:r>
            <a:endParaRPr lang="pt-BR" altLang="pt-BR" sz="2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pt-BR" altLang="pt-BR" sz="2900" b="1" dirty="0">
                <a:latin typeface="Arial" panose="020B0604020202020204" pitchFamily="34" charset="0"/>
                <a:cs typeface="Arial" panose="020B0604020202020204" pitchFamily="34" charset="0"/>
              </a:rPr>
              <a:t>ADS NOTURNO – 6º SEM.  - GRUPO 2</a:t>
            </a:r>
          </a:p>
          <a:p>
            <a:pPr algn="r">
              <a:buNone/>
            </a:pPr>
            <a:endParaRPr lang="pt-BR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buNone/>
            </a:pPr>
            <a:r>
              <a:rPr lang="pt-BR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Carlos Veríssimo</a:t>
            </a:r>
            <a:endParaRPr lang="pt-BR" alt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endParaRPr lang="pt-BR" sz="2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pt-BR" altLang="pt-BR" b="1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B93CFFA-5E80-B81B-E7DA-2130D8C53B17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627B1B-62FC-249D-F20D-163794B290F1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5130" name="Picture 15">
            <a:extLst>
              <a:ext uri="{FF2B5EF4-FFF2-40B4-BE49-F238E27FC236}">
                <a16:creationId xmlns:a16="http://schemas.microsoft.com/office/drawing/2014/main" id="{1DD57DC0-E2E0-E83D-683D-79E97B3F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AC7184E-AB47-3B86-87FA-06CA6BA620CC}"/>
              </a:ext>
            </a:extLst>
          </p:cNvPr>
          <p:cNvSpPr/>
          <p:nvPr/>
        </p:nvSpPr>
        <p:spPr>
          <a:xfrm>
            <a:off x="3490684" y="3664275"/>
            <a:ext cx="5305425" cy="2473325"/>
          </a:xfrm>
          <a:custGeom>
            <a:avLst/>
            <a:gdLst>
              <a:gd name="connsiteX0" fmla="*/ 0 w 5305425"/>
              <a:gd name="connsiteY0" fmla="*/ 0 h 2618292"/>
              <a:gd name="connsiteX1" fmla="*/ 483383 w 5305425"/>
              <a:gd name="connsiteY1" fmla="*/ 0 h 2618292"/>
              <a:gd name="connsiteX2" fmla="*/ 1178983 w 5305425"/>
              <a:gd name="connsiteY2" fmla="*/ 0 h 2618292"/>
              <a:gd name="connsiteX3" fmla="*/ 1821529 w 5305425"/>
              <a:gd name="connsiteY3" fmla="*/ 0 h 2618292"/>
              <a:gd name="connsiteX4" fmla="*/ 2357967 w 5305425"/>
              <a:gd name="connsiteY4" fmla="*/ 0 h 2618292"/>
              <a:gd name="connsiteX5" fmla="*/ 2894404 w 5305425"/>
              <a:gd name="connsiteY5" fmla="*/ 0 h 2618292"/>
              <a:gd name="connsiteX6" fmla="*/ 3430842 w 5305425"/>
              <a:gd name="connsiteY6" fmla="*/ 0 h 2618292"/>
              <a:gd name="connsiteX7" fmla="*/ 4020333 w 5305425"/>
              <a:gd name="connsiteY7" fmla="*/ 0 h 2618292"/>
              <a:gd name="connsiteX8" fmla="*/ 4450662 w 5305425"/>
              <a:gd name="connsiteY8" fmla="*/ 0 h 2618292"/>
              <a:gd name="connsiteX9" fmla="*/ 5305425 w 5305425"/>
              <a:gd name="connsiteY9" fmla="*/ 0 h 2618292"/>
              <a:gd name="connsiteX10" fmla="*/ 5305425 w 5305425"/>
              <a:gd name="connsiteY10" fmla="*/ 445110 h 2618292"/>
              <a:gd name="connsiteX11" fmla="*/ 5305425 w 5305425"/>
              <a:gd name="connsiteY11" fmla="*/ 890219 h 2618292"/>
              <a:gd name="connsiteX12" fmla="*/ 5305425 w 5305425"/>
              <a:gd name="connsiteY12" fmla="*/ 1335329 h 2618292"/>
              <a:gd name="connsiteX13" fmla="*/ 5305425 w 5305425"/>
              <a:gd name="connsiteY13" fmla="*/ 1885170 h 2618292"/>
              <a:gd name="connsiteX14" fmla="*/ 5305425 w 5305425"/>
              <a:gd name="connsiteY14" fmla="*/ 2618292 h 2618292"/>
              <a:gd name="connsiteX15" fmla="*/ 4768988 w 5305425"/>
              <a:gd name="connsiteY15" fmla="*/ 2618292 h 2618292"/>
              <a:gd name="connsiteX16" fmla="*/ 4073387 w 5305425"/>
              <a:gd name="connsiteY16" fmla="*/ 2618292 h 2618292"/>
              <a:gd name="connsiteX17" fmla="*/ 3536950 w 5305425"/>
              <a:gd name="connsiteY17" fmla="*/ 2618292 h 2618292"/>
              <a:gd name="connsiteX18" fmla="*/ 2947458 w 5305425"/>
              <a:gd name="connsiteY18" fmla="*/ 2618292 h 2618292"/>
              <a:gd name="connsiteX19" fmla="*/ 2517129 w 5305425"/>
              <a:gd name="connsiteY19" fmla="*/ 2618292 h 2618292"/>
              <a:gd name="connsiteX20" fmla="*/ 2033746 w 5305425"/>
              <a:gd name="connsiteY20" fmla="*/ 2618292 h 2618292"/>
              <a:gd name="connsiteX21" fmla="*/ 1444255 w 5305425"/>
              <a:gd name="connsiteY21" fmla="*/ 2618292 h 2618292"/>
              <a:gd name="connsiteX22" fmla="*/ 1013926 w 5305425"/>
              <a:gd name="connsiteY22" fmla="*/ 2618292 h 2618292"/>
              <a:gd name="connsiteX23" fmla="*/ 0 w 5305425"/>
              <a:gd name="connsiteY23" fmla="*/ 2618292 h 2618292"/>
              <a:gd name="connsiteX24" fmla="*/ 0 w 5305425"/>
              <a:gd name="connsiteY24" fmla="*/ 2068451 h 2618292"/>
              <a:gd name="connsiteX25" fmla="*/ 0 w 5305425"/>
              <a:gd name="connsiteY25" fmla="*/ 1570975 h 2618292"/>
              <a:gd name="connsiteX26" fmla="*/ 0 w 5305425"/>
              <a:gd name="connsiteY26" fmla="*/ 1047317 h 2618292"/>
              <a:gd name="connsiteX27" fmla="*/ 0 w 5305425"/>
              <a:gd name="connsiteY27" fmla="*/ 549841 h 2618292"/>
              <a:gd name="connsiteX28" fmla="*/ 0 w 5305425"/>
              <a:gd name="connsiteY28" fmla="*/ 0 h 2618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305425" h="2618292" extrusionOk="0">
                <a:moveTo>
                  <a:pt x="0" y="0"/>
                </a:moveTo>
                <a:cubicBezTo>
                  <a:pt x="105231" y="-35458"/>
                  <a:pt x="355609" y="33527"/>
                  <a:pt x="483383" y="0"/>
                </a:cubicBezTo>
                <a:cubicBezTo>
                  <a:pt x="611157" y="-33527"/>
                  <a:pt x="967720" y="44940"/>
                  <a:pt x="1178983" y="0"/>
                </a:cubicBezTo>
                <a:cubicBezTo>
                  <a:pt x="1390246" y="-44940"/>
                  <a:pt x="1553981" y="66542"/>
                  <a:pt x="1821529" y="0"/>
                </a:cubicBezTo>
                <a:cubicBezTo>
                  <a:pt x="2089077" y="-66542"/>
                  <a:pt x="2245404" y="33338"/>
                  <a:pt x="2357967" y="0"/>
                </a:cubicBezTo>
                <a:cubicBezTo>
                  <a:pt x="2470530" y="-33338"/>
                  <a:pt x="2756269" y="35640"/>
                  <a:pt x="2894404" y="0"/>
                </a:cubicBezTo>
                <a:cubicBezTo>
                  <a:pt x="3032539" y="-35640"/>
                  <a:pt x="3304859" y="19558"/>
                  <a:pt x="3430842" y="0"/>
                </a:cubicBezTo>
                <a:cubicBezTo>
                  <a:pt x="3556825" y="-19558"/>
                  <a:pt x="3819673" y="23600"/>
                  <a:pt x="4020333" y="0"/>
                </a:cubicBezTo>
                <a:cubicBezTo>
                  <a:pt x="4220993" y="-23600"/>
                  <a:pt x="4269441" y="29401"/>
                  <a:pt x="4450662" y="0"/>
                </a:cubicBezTo>
                <a:cubicBezTo>
                  <a:pt x="4631883" y="-29401"/>
                  <a:pt x="4985981" y="27474"/>
                  <a:pt x="5305425" y="0"/>
                </a:cubicBezTo>
                <a:cubicBezTo>
                  <a:pt x="5345967" y="206059"/>
                  <a:pt x="5256358" y="254717"/>
                  <a:pt x="5305425" y="445110"/>
                </a:cubicBezTo>
                <a:cubicBezTo>
                  <a:pt x="5354492" y="635503"/>
                  <a:pt x="5286447" y="714148"/>
                  <a:pt x="5305425" y="890219"/>
                </a:cubicBezTo>
                <a:cubicBezTo>
                  <a:pt x="5324403" y="1066290"/>
                  <a:pt x="5300017" y="1194545"/>
                  <a:pt x="5305425" y="1335329"/>
                </a:cubicBezTo>
                <a:cubicBezTo>
                  <a:pt x="5310833" y="1476113"/>
                  <a:pt x="5301046" y="1707613"/>
                  <a:pt x="5305425" y="1885170"/>
                </a:cubicBezTo>
                <a:cubicBezTo>
                  <a:pt x="5309804" y="2062727"/>
                  <a:pt x="5284836" y="2277063"/>
                  <a:pt x="5305425" y="2618292"/>
                </a:cubicBezTo>
                <a:cubicBezTo>
                  <a:pt x="5085010" y="2663086"/>
                  <a:pt x="4999816" y="2564047"/>
                  <a:pt x="4768988" y="2618292"/>
                </a:cubicBezTo>
                <a:cubicBezTo>
                  <a:pt x="4538160" y="2672537"/>
                  <a:pt x="4302070" y="2582580"/>
                  <a:pt x="4073387" y="2618292"/>
                </a:cubicBezTo>
                <a:cubicBezTo>
                  <a:pt x="3844704" y="2654004"/>
                  <a:pt x="3652999" y="2609236"/>
                  <a:pt x="3536950" y="2618292"/>
                </a:cubicBezTo>
                <a:cubicBezTo>
                  <a:pt x="3420901" y="2627348"/>
                  <a:pt x="3232709" y="2611862"/>
                  <a:pt x="2947458" y="2618292"/>
                </a:cubicBezTo>
                <a:cubicBezTo>
                  <a:pt x="2662207" y="2624722"/>
                  <a:pt x="2642208" y="2579090"/>
                  <a:pt x="2517129" y="2618292"/>
                </a:cubicBezTo>
                <a:cubicBezTo>
                  <a:pt x="2392050" y="2657494"/>
                  <a:pt x="2185003" y="2613449"/>
                  <a:pt x="2033746" y="2618292"/>
                </a:cubicBezTo>
                <a:cubicBezTo>
                  <a:pt x="1882489" y="2623135"/>
                  <a:pt x="1592702" y="2562868"/>
                  <a:pt x="1444255" y="2618292"/>
                </a:cubicBezTo>
                <a:cubicBezTo>
                  <a:pt x="1295808" y="2673716"/>
                  <a:pt x="1208285" y="2569206"/>
                  <a:pt x="1013926" y="2618292"/>
                </a:cubicBezTo>
                <a:cubicBezTo>
                  <a:pt x="819567" y="2667378"/>
                  <a:pt x="309326" y="2595761"/>
                  <a:pt x="0" y="2618292"/>
                </a:cubicBezTo>
                <a:cubicBezTo>
                  <a:pt x="-38408" y="2497130"/>
                  <a:pt x="25683" y="2327270"/>
                  <a:pt x="0" y="2068451"/>
                </a:cubicBezTo>
                <a:cubicBezTo>
                  <a:pt x="-25683" y="1809632"/>
                  <a:pt x="17916" y="1693883"/>
                  <a:pt x="0" y="1570975"/>
                </a:cubicBezTo>
                <a:cubicBezTo>
                  <a:pt x="-17916" y="1448067"/>
                  <a:pt x="25439" y="1305880"/>
                  <a:pt x="0" y="1047317"/>
                </a:cubicBezTo>
                <a:cubicBezTo>
                  <a:pt x="-25439" y="788754"/>
                  <a:pt x="19277" y="705252"/>
                  <a:pt x="0" y="549841"/>
                </a:cubicBezTo>
                <a:cubicBezTo>
                  <a:pt x="-19277" y="394430"/>
                  <a:pt x="43120" y="17375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5132" name="Imagem 17" descr="Logotipo&#10;&#10;Descrição gerada automaticamente">
            <a:extLst>
              <a:ext uri="{FF2B5EF4-FFF2-40B4-BE49-F238E27FC236}">
                <a16:creationId xmlns:a16="http://schemas.microsoft.com/office/drawing/2014/main" id="{13CE74BE-80F9-1F4B-7708-77C8B31A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7B4B1C5-83FC-759E-2DCA-765215CC100F}"/>
              </a:ext>
            </a:extLst>
          </p:cNvPr>
          <p:cNvSpPr/>
          <p:nvPr/>
        </p:nvSpPr>
        <p:spPr bwMode="auto">
          <a:xfrm>
            <a:off x="3725863" y="4351663"/>
            <a:ext cx="8696325" cy="549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Matheus Vieira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C577CD9-5824-FD50-F10D-FA99D5A434E7}"/>
              </a:ext>
            </a:extLst>
          </p:cNvPr>
          <p:cNvSpPr/>
          <p:nvPr/>
        </p:nvSpPr>
        <p:spPr bwMode="auto">
          <a:xfrm>
            <a:off x="3703639" y="4716519"/>
            <a:ext cx="8696325" cy="549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Tiago Silva Barbosa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3A2F3C-8BC5-38B8-FBF9-47E9415A0B03}"/>
              </a:ext>
            </a:extLst>
          </p:cNvPr>
          <p:cNvSpPr/>
          <p:nvPr/>
        </p:nvSpPr>
        <p:spPr bwMode="auto">
          <a:xfrm>
            <a:off x="3490684" y="4454776"/>
            <a:ext cx="8696325" cy="549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5C897A9-AF5B-8AF5-14AB-23B16B8EA9F3}"/>
              </a:ext>
            </a:extLst>
          </p:cNvPr>
          <p:cNvSpPr/>
          <p:nvPr/>
        </p:nvSpPr>
        <p:spPr bwMode="auto">
          <a:xfrm>
            <a:off x="3707946" y="3704116"/>
            <a:ext cx="8696325" cy="549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Antônio Estevam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69F3D4B-C05D-46B6-802C-97F2BA6A5824}"/>
              </a:ext>
            </a:extLst>
          </p:cNvPr>
          <p:cNvSpPr/>
          <p:nvPr/>
        </p:nvSpPr>
        <p:spPr bwMode="auto">
          <a:xfrm>
            <a:off x="3632200" y="5630652"/>
            <a:ext cx="8696325" cy="549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Orientador: Prof. Norton </a:t>
            </a:r>
            <a:r>
              <a:rPr lang="pt-B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Glaser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CLAUDIA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MELO TIESSI GANANA CLAUDIA MELO TIESSI GOMES DE OLIVEIRA CLAUDIA MELO </a:t>
            </a:r>
            <a:r>
              <a:rPr lang="pt-BR" dirty="0"/>
              <a:t>TIESSI GOMES DE OLIVEIRA</a:t>
            </a:r>
            <a:r>
              <a:rPr lang="pt-B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87ADD6-60F4-124E-5261-B10EB22A5C6F}"/>
              </a:ext>
            </a:extLst>
          </p:cNvPr>
          <p:cNvSpPr/>
          <p:nvPr/>
        </p:nvSpPr>
        <p:spPr bwMode="auto">
          <a:xfrm>
            <a:off x="3490685" y="3887461"/>
            <a:ext cx="8696325" cy="549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DD85907-694B-EC5E-DB14-EFFF7191472B}"/>
              </a:ext>
            </a:extLst>
          </p:cNvPr>
          <p:cNvSpPr/>
          <p:nvPr/>
        </p:nvSpPr>
        <p:spPr bwMode="auto">
          <a:xfrm>
            <a:off x="3703639" y="4042859"/>
            <a:ext cx="8740773" cy="549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Frederico Jun Okabayashi</a:t>
            </a:r>
          </a:p>
        </p:txBody>
      </p:sp>
    </p:spTree>
  </p:cSld>
  <p:clrMapOvr>
    <a:masterClrMapping/>
  </p:clrMapOvr>
  <p:transition spd="slow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45167-47BF-8966-56DC-B966B875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9CB3AE62-F652-2016-1ACE-E6537D48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A90F882-C128-4BDE-BAA0-25DA926B20F1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DC3B5C-54B4-5B7C-4C83-B7C10887AC35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58E57BE3-6F35-7C44-57F6-7EA06029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BFFC221F-E47A-6047-4257-3B2F2018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DFC5D7C2-1E60-D843-EE52-556292A9F723}"/>
                  </a:ext>
                </a:extLst>
              </p14:cNvPr>
              <p14:cNvContentPartPr/>
              <p14:nvPr/>
            </p14:nvContentPartPr>
            <p14:xfrm>
              <a:off x="1846286" y="3265663"/>
              <a:ext cx="36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DFC5D7C2-1E60-D843-EE52-556292A9F7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7286" y="32566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1D0583EF-16AB-3B21-9B26-3D62B51CA9E9}"/>
                  </a:ext>
                </a:extLst>
              </p14:cNvPr>
              <p14:cNvContentPartPr/>
              <p14:nvPr/>
            </p14:nvContentPartPr>
            <p14:xfrm>
              <a:off x="4206086" y="3509383"/>
              <a:ext cx="360" cy="3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1D0583EF-16AB-3B21-9B26-3D62B51CA9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446" y="35007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7E99615B-6B41-C213-F3EE-85C5B9B463CB}"/>
                  </a:ext>
                </a:extLst>
              </p14:cNvPr>
              <p14:cNvContentPartPr/>
              <p14:nvPr/>
            </p14:nvContentPartPr>
            <p14:xfrm>
              <a:off x="5094206" y="2560063"/>
              <a:ext cx="1800" cy="180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7E99615B-6B41-C213-F3EE-85C5B9B463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5566" y="2551063"/>
                <a:ext cx="19440" cy="1944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BE29BFCD-6452-FB27-7825-013EF1BECD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3" y="1765947"/>
            <a:ext cx="2867425" cy="4201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1AFD60FD-468A-BF44-35C9-D955882C8AF0}"/>
                  </a:ext>
                </a:extLst>
              </p14:cNvPr>
              <p14:cNvContentPartPr/>
              <p14:nvPr/>
            </p14:nvContentPartPr>
            <p14:xfrm>
              <a:off x="712543" y="3709075"/>
              <a:ext cx="191880" cy="83016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1AFD60FD-468A-BF44-35C9-D955882C8A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3903" y="3700075"/>
                <a:ext cx="209520" cy="8478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8CED4C67-3875-9370-3C5A-BEEFCD12CC1B}"/>
              </a:ext>
            </a:extLst>
          </p:cNvPr>
          <p:cNvSpPr txBox="1"/>
          <p:nvPr/>
        </p:nvSpPr>
        <p:spPr>
          <a:xfrm>
            <a:off x="3518263" y="1627428"/>
            <a:ext cx="511193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/>
              <a:t>DOCUMENTO DE IDENTIFICAÇÃO OFICIAL NO BANCO DE DADOS COM ASSINATURA ELETRÔNICA</a:t>
            </a:r>
          </a:p>
          <a:p>
            <a:pPr algn="ctr"/>
            <a:endParaRPr lang="pt-BR" sz="1900" b="1" dirty="0"/>
          </a:p>
          <a:p>
            <a:pPr algn="just"/>
            <a:r>
              <a:rPr lang="pt-BR" sz="1900" dirty="0"/>
              <a:t>Para efeito de confirmação da identidade da pessoa idosa senil, a polícia utiliza o RG estadual, que será substituído pelo CPF nacional, contendo fotografia e impressão digital. O aplicativo tem a vantagem de funcionar durante 24h e acessar os documentos importantes arquivados pelo represente legal, devidamente assinado eletronicamente com o gov.br, inclusive sobre a saúde  da pessoa idosa, quando solicitados pelas autoridades competentes (não depende de órgãos públicos e cartórios que funcionam em somente em dias úteis).</a:t>
            </a:r>
          </a:p>
        </p:txBody>
      </p:sp>
    </p:spTree>
    <p:extLst>
      <p:ext uri="{BB962C8B-B14F-4D97-AF65-F5344CB8AC3E}">
        <p14:creationId xmlns:p14="http://schemas.microsoft.com/office/powerpoint/2010/main" val="2861615575"/>
      </p:ext>
    </p:extLst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45167-47BF-8966-56DC-B966B875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9CB3AE62-F652-2016-1ACE-E6537D48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A90F882-C128-4BDE-BAA0-25DA926B20F1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DC3B5C-54B4-5B7C-4C83-B7C10887AC35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58E57BE3-6F35-7C44-57F6-7EA06029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BFFC221F-E47A-6047-4257-3B2F2018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CD30AEAB-CC2A-C844-2746-420931712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31917"/>
            <a:ext cx="2924583" cy="4448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43A84CEC-290F-46F3-5144-EED891F9EA7B}"/>
                  </a:ext>
                </a:extLst>
              </p14:cNvPr>
              <p14:cNvContentPartPr/>
              <p14:nvPr/>
            </p14:nvContentPartPr>
            <p14:xfrm>
              <a:off x="2716012" y="3783620"/>
              <a:ext cx="245520" cy="171288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43A84CEC-290F-46F3-5144-EED891F9EA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7012" y="3774620"/>
                <a:ext cx="263160" cy="1730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36FAFA31-C9D8-E537-E42E-0ACBF4CF5A2D}"/>
              </a:ext>
            </a:extLst>
          </p:cNvPr>
          <p:cNvSpPr txBox="1"/>
          <p:nvPr/>
        </p:nvSpPr>
        <p:spPr>
          <a:xfrm>
            <a:off x="4540059" y="1509491"/>
            <a:ext cx="36488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PARA FINS DE INVESTIGAÇÃO CRIMINAL</a:t>
            </a:r>
          </a:p>
          <a:p>
            <a:endParaRPr lang="pt-BR" sz="2400" dirty="0"/>
          </a:p>
          <a:p>
            <a:pPr algn="just"/>
            <a:r>
              <a:rPr lang="pt-BR" sz="2400" dirty="0"/>
              <a:t>Quando se tratar de crimes eventualmente cometidos por pessoas idosas, além do RG/CPF, é importante arquivar o laudo médico que confirma o tipo de doença do idoso senil, para ser encaminhado a um hospital especializado e não em prisão comum.</a:t>
            </a:r>
          </a:p>
        </p:txBody>
      </p:sp>
    </p:spTree>
    <p:extLst>
      <p:ext uri="{BB962C8B-B14F-4D97-AF65-F5344CB8AC3E}">
        <p14:creationId xmlns:p14="http://schemas.microsoft.com/office/powerpoint/2010/main" val="2378633641"/>
      </p:ext>
    </p:extLst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45167-47BF-8966-56DC-B966B875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9CB3AE62-F652-2016-1ACE-E6537D48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A90F882-C128-4BDE-BAA0-25DA926B20F1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DC3B5C-54B4-5B7C-4C83-B7C10887AC35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58E57BE3-6F35-7C44-57F6-7EA06029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BFFC221F-E47A-6047-4257-3B2F2018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DFC5D7C2-1E60-D843-EE52-556292A9F723}"/>
                  </a:ext>
                </a:extLst>
              </p14:cNvPr>
              <p14:cNvContentPartPr/>
              <p14:nvPr/>
            </p14:nvContentPartPr>
            <p14:xfrm>
              <a:off x="1846286" y="3265663"/>
              <a:ext cx="36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DFC5D7C2-1E60-D843-EE52-556292A9F7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7286" y="32566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1D0583EF-16AB-3B21-9B26-3D62B51CA9E9}"/>
                  </a:ext>
                </a:extLst>
              </p14:cNvPr>
              <p14:cNvContentPartPr/>
              <p14:nvPr/>
            </p14:nvContentPartPr>
            <p14:xfrm>
              <a:off x="4206086" y="3509383"/>
              <a:ext cx="360" cy="3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1D0583EF-16AB-3B21-9B26-3D62B51CA9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086" y="35003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7E99615B-6B41-C213-F3EE-85C5B9B463CB}"/>
                  </a:ext>
                </a:extLst>
              </p14:cNvPr>
              <p14:cNvContentPartPr/>
              <p14:nvPr/>
            </p14:nvContentPartPr>
            <p14:xfrm>
              <a:off x="5094206" y="2560063"/>
              <a:ext cx="1800" cy="180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7E99615B-6B41-C213-F3EE-85C5B9B463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5206" y="2551063"/>
                <a:ext cx="19440" cy="19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B9734D4-B4D5-C8FB-5A36-6FDC71F46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6" y="2247621"/>
            <a:ext cx="7861209" cy="400221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4D3622-0B37-9756-2259-6162B5493C87}"/>
              </a:ext>
            </a:extLst>
          </p:cNvPr>
          <p:cNvSpPr txBox="1"/>
          <p:nvPr/>
        </p:nvSpPr>
        <p:spPr>
          <a:xfrm>
            <a:off x="281304" y="1457916"/>
            <a:ext cx="847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ASSINATURA ELETRÔNICA DO REPRESENTANTE LEGAL NA CÓPIA DOS DOCUMENTOS PARA EVITAR FRAUDES</a:t>
            </a:r>
          </a:p>
        </p:txBody>
      </p:sp>
    </p:spTree>
    <p:extLst>
      <p:ext uri="{BB962C8B-B14F-4D97-AF65-F5344CB8AC3E}">
        <p14:creationId xmlns:p14="http://schemas.microsoft.com/office/powerpoint/2010/main" val="2901950026"/>
      </p:ext>
    </p:extLst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E7FA-7E6C-6A93-8561-12D4858DE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497FFC84-F717-1B89-DD07-97E5B8CC7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135F279-0051-85F0-32F0-DE985ADDDA6F}"/>
              </a:ext>
            </a:extLst>
          </p:cNvPr>
          <p:cNvSpPr/>
          <p:nvPr/>
        </p:nvSpPr>
        <p:spPr>
          <a:xfrm>
            <a:off x="0" y="1176563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A5686A1-6B90-A409-21B5-F2C2996BC354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E7452352-FBF8-1BA1-CA2A-9C973001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FD575074-1153-A3EA-F8FC-3773DEAC9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5911E28-2AAF-81AE-1281-0A50058D88AE}"/>
              </a:ext>
            </a:extLst>
          </p:cNvPr>
          <p:cNvSpPr txBox="1"/>
          <p:nvPr/>
        </p:nvSpPr>
        <p:spPr>
          <a:xfrm>
            <a:off x="332254" y="1541687"/>
            <a:ext cx="256731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/>
              <a:t>ARQUIVO SOBRE A SAÚDE PARA O CASO DE MORTE DA PESSOA IDOSA</a:t>
            </a:r>
          </a:p>
          <a:p>
            <a:endParaRPr lang="pt-BR" sz="1900" dirty="0"/>
          </a:p>
          <a:p>
            <a:pPr algn="just"/>
            <a:r>
              <a:rPr lang="pt-BR" sz="1900" dirty="0"/>
              <a:t>Num acidente fatal, </a:t>
            </a:r>
            <a:r>
              <a:rPr lang="pt-BR" sz="1900" dirty="0" err="1"/>
              <a:t>ouo</a:t>
            </a:r>
            <a:r>
              <a:rPr lang="pt-BR" sz="1900" dirty="0"/>
              <a:t> corpo em estado adiantado de decomposição, a vítima é identificada através do exame de DNA ou pela arcada dentária.</a:t>
            </a:r>
          </a:p>
          <a:p>
            <a:pPr algn="just"/>
            <a:r>
              <a:rPr lang="pt-BR" sz="1900" dirty="0"/>
              <a:t>Caso contrário, será sepultado como indigente num cemitério popular.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E1B13643-BF07-E168-168A-DFB7F2E5D200}"/>
                  </a:ext>
                </a:extLst>
              </p14:cNvPr>
              <p14:cNvContentPartPr/>
              <p14:nvPr/>
            </p14:nvContentPartPr>
            <p14:xfrm>
              <a:off x="5172686" y="3126343"/>
              <a:ext cx="9000" cy="3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E1B13643-BF07-E168-168A-DFB7F2E5D2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3686" y="3117343"/>
                <a:ext cx="266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m 4" descr="Imagem em preto e branco&#10;&#10;Descrição gerada automaticamente com confiança baixa">
            <a:extLst>
              <a:ext uri="{FF2B5EF4-FFF2-40B4-BE49-F238E27FC236}">
                <a16:creationId xmlns:a16="http://schemas.microsoft.com/office/drawing/2014/main" id="{176BCE4E-3A0C-908D-0A2F-BE54C177B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96" y="1655897"/>
            <a:ext cx="5770729" cy="44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3549"/>
      </p:ext>
    </p:extLst>
  </p:cSld>
  <p:clrMapOvr>
    <a:masterClrMapping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B093-B581-966F-BE68-7DC0CBC0C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E273C450-B411-B21E-3B9F-621DC3360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AA55633-5870-8490-312C-872211A7BDED}"/>
              </a:ext>
            </a:extLst>
          </p:cNvPr>
          <p:cNvSpPr/>
          <p:nvPr/>
        </p:nvSpPr>
        <p:spPr>
          <a:xfrm>
            <a:off x="78377" y="1243013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868920A-F2C3-D804-32E6-C0BEB6B9F8E7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9F4B6241-0E76-FFFD-1B7D-5BF9BC540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EC9A3794-24A6-A046-9334-3C68F02F5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4B696D84-975B-9D51-7A4E-59B956C0F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58" y="1565928"/>
            <a:ext cx="4626617" cy="462661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82286BD-B876-9726-8F6E-F5FF81817BD5}"/>
              </a:ext>
            </a:extLst>
          </p:cNvPr>
          <p:cNvSpPr txBox="1"/>
          <p:nvPr/>
        </p:nvSpPr>
        <p:spPr>
          <a:xfrm>
            <a:off x="4127863" y="1592231"/>
            <a:ext cx="48097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QR </a:t>
            </a:r>
            <a:r>
              <a:rPr lang="pt-BR" b="1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Code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</a:p>
          <a:p>
            <a:pPr algn="ctr"/>
            <a:endParaRPr lang="pt-BR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just"/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Foi criado no Japão em 1994, é essencialmente um código de barras bidimensional com uma capacidade impressionante de armazenamento de dados. Ele se apresenta como uma figura quadrada, composta por padrões em preto e branco, e serve principalmente para armazenar links para páginas da web, funcionando como um redirecionador eficiente. Não pode ser hackeado. Este código é constituído por informações, marcadores de posição, e outros elementos, e deve ser lido por scanners. Vantagem: Pode ser escaneado e lido em qualquer parte do país com um </a:t>
            </a:r>
            <a:r>
              <a:rPr lang="pt-BR" b="0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smatphone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2588447"/>
      </p:ext>
    </p:extLst>
  </p:cSld>
  <p:clrMapOvr>
    <a:masterClrMapping/>
  </p:clrMapOvr>
  <p:transition spd="slow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01B97-F937-A08D-EB35-9C4B1733C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34B93A50-B373-BA43-6EF6-C6417C279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06A98C8-C0AD-ED2F-00A9-D34122518810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88035FD-DED4-AFC2-9564-26F1BFCA32BC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9B5EFB9B-CD01-5DE0-730B-959105BC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219A8D9A-BF74-28C2-11B5-563C509C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ADF11E5C-3E22-C991-1D9A-9B9654063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059" y="4239376"/>
            <a:ext cx="1229084" cy="2034908"/>
          </a:xfrm>
          <a:prstGeom prst="rect">
            <a:avLst/>
          </a:prstGeom>
        </p:spPr>
      </p:pic>
      <p:pic>
        <p:nvPicPr>
          <p:cNvPr id="4" name="Imagem 3" descr="Uma imagem contendo colarinho, quarto&#10;&#10;Descrição gerada automaticamente">
            <a:extLst>
              <a:ext uri="{FF2B5EF4-FFF2-40B4-BE49-F238E27FC236}">
                <a16:creationId xmlns:a16="http://schemas.microsoft.com/office/drawing/2014/main" id="{733FBA04-583C-909E-26F3-B3042C8CB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31" y="1434885"/>
            <a:ext cx="2034908" cy="2034908"/>
          </a:xfrm>
          <a:prstGeom prst="rect">
            <a:avLst/>
          </a:prstGeom>
        </p:spPr>
      </p:pic>
      <p:pic>
        <p:nvPicPr>
          <p:cNvPr id="6" name="Imagem 5" descr="Mulher sentada em carro&#10;&#10;Descrição gerada automaticamente com confiança baixa">
            <a:extLst>
              <a:ext uri="{FF2B5EF4-FFF2-40B4-BE49-F238E27FC236}">
                <a16:creationId xmlns:a16="http://schemas.microsoft.com/office/drawing/2014/main" id="{583E97E8-ECFA-8688-857A-AFD02CFFA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9" y="4265978"/>
            <a:ext cx="2741890" cy="205641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73BA22B-FD23-ABDB-22B8-0B412787D550}"/>
              </a:ext>
            </a:extLst>
          </p:cNvPr>
          <p:cNvSpPr txBox="1"/>
          <p:nvPr/>
        </p:nvSpPr>
        <p:spPr>
          <a:xfrm>
            <a:off x="1402080" y="1520122"/>
            <a:ext cx="729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COMO USAR O </a:t>
            </a:r>
            <a:r>
              <a:rPr lang="pt-BR" sz="2400" b="1" dirty="0" err="1"/>
              <a:t>QRCode</a:t>
            </a:r>
            <a:r>
              <a:rPr lang="pt-BR" sz="2400" b="1" dirty="0"/>
              <a:t> - Volte para Casa?</a:t>
            </a:r>
          </a:p>
        </p:txBody>
      </p:sp>
      <p:pic>
        <p:nvPicPr>
          <p:cNvPr id="13" name="Imagem 12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577DE302-4925-FB4F-A1AF-4C3FCD6A9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9" y="2211479"/>
            <a:ext cx="2689440" cy="17897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52B8F07C-7D7B-FDB1-4E1D-34D055FD9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82" y="2211479"/>
            <a:ext cx="3206418" cy="1692989"/>
          </a:xfrm>
          <a:prstGeom prst="rect">
            <a:avLst/>
          </a:prstGeom>
        </p:spPr>
      </p:pic>
      <p:pic>
        <p:nvPicPr>
          <p:cNvPr id="7" name="Imagem 6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4F9751A9-55A6-BFDD-862B-7EB27AA862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54" y="4063190"/>
            <a:ext cx="2138964" cy="216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40115"/>
      </p:ext>
    </p:extLst>
  </p:cSld>
  <p:clrMapOvr>
    <a:masterClrMapping/>
  </p:clrMapOvr>
  <p:transition spd="slow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>
            <a:extLst>
              <a:ext uri="{FF2B5EF4-FFF2-40B4-BE49-F238E27FC236}">
                <a16:creationId xmlns:a16="http://schemas.microsoft.com/office/drawing/2014/main" id="{1E41408B-173D-3A51-F957-6B7E5E585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B435862-5642-B62D-6AE9-14C6EB0368DF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A4C7F2-3A50-DC4D-405B-6BB17CA2A5A6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7178" name="Picture 15">
            <a:extLst>
              <a:ext uri="{FF2B5EF4-FFF2-40B4-BE49-F238E27FC236}">
                <a16:creationId xmlns:a16="http://schemas.microsoft.com/office/drawing/2014/main" id="{A998D0BE-8D71-43D6-9E17-90057141F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Imagem 17" descr="Logotipo&#10;&#10;Descrição gerada automaticamente">
            <a:extLst>
              <a:ext uri="{FF2B5EF4-FFF2-40B4-BE49-F238E27FC236}">
                <a16:creationId xmlns:a16="http://schemas.microsoft.com/office/drawing/2014/main" id="{0FE4B189-0EF8-19E9-F9AB-98B595D07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459990E-F7A8-599A-55B9-8F1DA9665C05}"/>
              </a:ext>
            </a:extLst>
          </p:cNvPr>
          <p:cNvSpPr txBox="1"/>
          <p:nvPr/>
        </p:nvSpPr>
        <p:spPr>
          <a:xfrm>
            <a:off x="7114902" y="1812005"/>
            <a:ext cx="19013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</a:t>
            </a:r>
            <a:r>
              <a:rPr lang="pt-BR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 colaborador escaneia o QR </a:t>
            </a:r>
            <a:r>
              <a:rPr lang="pt-BR" sz="1600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Code</a:t>
            </a:r>
            <a:r>
              <a:rPr lang="pt-BR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 e aciona o WhatsApp do tipo P2P, de pessoa a pessoa, para comunicação com o representante legal e informa a localização da pessoa desaparecida.</a:t>
            </a:r>
            <a:endParaRPr lang="pt-BR" sz="1600" b="1" dirty="0"/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49000ABF-383E-F5E7-E22D-EAF1D876E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7" y="1434885"/>
            <a:ext cx="6908527" cy="48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1567"/>
      </p:ext>
    </p:extLst>
  </p:cSld>
  <p:clrMapOvr>
    <a:masterClrMapping/>
  </p:clrMapOvr>
  <p:transition spd="slow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E3E6C-F398-5677-D188-5BDD1704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>
            <a:extLst>
              <a:ext uri="{FF2B5EF4-FFF2-40B4-BE49-F238E27FC236}">
                <a16:creationId xmlns:a16="http://schemas.microsoft.com/office/drawing/2014/main" id="{4B9EA2B6-E5EA-71AA-BA9A-FA67D1954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2533B48-4954-B0D0-8967-7CE3014AF472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4DDE3BD-D748-1F6D-0B61-A26336F6AC30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0489" name="Picture 15">
            <a:extLst>
              <a:ext uri="{FF2B5EF4-FFF2-40B4-BE49-F238E27FC236}">
                <a16:creationId xmlns:a16="http://schemas.microsoft.com/office/drawing/2014/main" id="{84785461-CF37-5EE0-E2D3-A69B48FB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Imagem 17" descr="Logotipo&#10;&#10;Descrição gerada automaticamente">
            <a:extLst>
              <a:ext uri="{FF2B5EF4-FFF2-40B4-BE49-F238E27FC236}">
                <a16:creationId xmlns:a16="http://schemas.microsoft.com/office/drawing/2014/main" id="{B5C44039-9DCE-FED3-68E1-73247A1FF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6B4775A7-6B7E-3E2A-E75B-0B7E533EC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37" y="1495845"/>
            <a:ext cx="5479145" cy="48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10510"/>
      </p:ext>
    </p:extLst>
  </p:cSld>
  <p:clrMapOvr>
    <a:masterClrMapping/>
  </p:clrMapOvr>
  <p:transition spd="slow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E3E6C-F398-5677-D188-5BDD1704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>
            <a:extLst>
              <a:ext uri="{FF2B5EF4-FFF2-40B4-BE49-F238E27FC236}">
                <a16:creationId xmlns:a16="http://schemas.microsoft.com/office/drawing/2014/main" id="{4B9EA2B6-E5EA-71AA-BA9A-FA67D1954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2533B48-4954-B0D0-8967-7CE3014AF472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4DDE3BD-D748-1F6D-0B61-A26336F6AC30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0489" name="Picture 15">
            <a:extLst>
              <a:ext uri="{FF2B5EF4-FFF2-40B4-BE49-F238E27FC236}">
                <a16:creationId xmlns:a16="http://schemas.microsoft.com/office/drawing/2014/main" id="{84785461-CF37-5EE0-E2D3-A69B48FB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Imagem 17" descr="Logotipo&#10;&#10;Descrição gerada automaticamente">
            <a:extLst>
              <a:ext uri="{FF2B5EF4-FFF2-40B4-BE49-F238E27FC236}">
                <a16:creationId xmlns:a16="http://schemas.microsoft.com/office/drawing/2014/main" id="{B5C44039-9DCE-FED3-68E1-73247A1FF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Tem como localizar uma pessoa pelo WhatsApp? - Canaltech">
            <a:extLst>
              <a:ext uri="{FF2B5EF4-FFF2-40B4-BE49-F238E27FC236}">
                <a16:creationId xmlns:a16="http://schemas.microsoft.com/office/drawing/2014/main" id="{8432032C-E4A6-1E47-CC34-18D0A4D0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321" y="2471139"/>
            <a:ext cx="4418320" cy="261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43407"/>
      </p:ext>
    </p:extLst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D76B7-184E-6C2D-6692-A9BC42DE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41764B80-6496-5418-B8E7-2A759ECAB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AF77DFF-98E2-2D0C-F812-3313B419FB92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8E8A7E-9081-EB6D-CF76-7C976D10E131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D6630C51-0F96-D411-5DAD-D950307C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1E17E5D1-9B3F-A8ED-3E15-E831FC3C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 descr="Homem de camisa preta&#10;&#10;Descrição gerada automaticamente">
            <a:extLst>
              <a:ext uri="{FF2B5EF4-FFF2-40B4-BE49-F238E27FC236}">
                <a16:creationId xmlns:a16="http://schemas.microsoft.com/office/drawing/2014/main" id="{5D7273DA-763F-7519-629D-9365F0FEE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1512663"/>
            <a:ext cx="6901543" cy="454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606"/>
      </p:ext>
    </p:extLst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22728F26-20D1-40ED-1FF0-F1F2ACDF0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9EF942-D589-C0DB-5550-51B2224F6DA0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05BEC78-3302-94FC-A439-EA269E9D4B76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20CB0BE0-313F-7D8A-C11B-3ADC2BE8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BF66807C-8DFD-73E8-5FB6-CE6BCBA9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8C6460A-203C-8BEC-EA00-450698438743}"/>
              </a:ext>
            </a:extLst>
          </p:cNvPr>
          <p:cNvSpPr/>
          <p:nvPr/>
        </p:nvSpPr>
        <p:spPr bwMode="auto">
          <a:xfrm>
            <a:off x="3690257" y="5696154"/>
            <a:ext cx="2286000" cy="606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86014E9E-8FEB-A9B5-7DD1-F9EE59CE8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9" y="1446898"/>
            <a:ext cx="3950320" cy="2085769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F2520E68-677A-4993-8060-B71429675DD9}"/>
              </a:ext>
            </a:extLst>
          </p:cNvPr>
          <p:cNvSpPr txBox="1">
            <a:spLocks/>
          </p:cNvSpPr>
          <p:nvPr/>
        </p:nvSpPr>
        <p:spPr bwMode="auto">
          <a:xfrm>
            <a:off x="75215" y="3799371"/>
            <a:ext cx="8929688" cy="93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</a:pPr>
            <a:r>
              <a:rPr lang="pt-BR" sz="2600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Uma aplicação </a:t>
            </a:r>
            <a:r>
              <a:rPr lang="pt-BR" sz="2600" b="1" i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web</a:t>
            </a:r>
            <a:r>
              <a:rPr lang="pt-BR" sz="2600" b="1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para a localização de pessoas idosas senis desaparecidas</a:t>
            </a:r>
            <a:endParaRPr lang="pt-BR" sz="2600" dirty="0"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pt-BR" altLang="pt-BR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94F249-49DE-7D20-E44D-26E11A50CEC7}"/>
              </a:ext>
            </a:extLst>
          </p:cNvPr>
          <p:cNvSpPr txBox="1"/>
          <p:nvPr/>
        </p:nvSpPr>
        <p:spPr>
          <a:xfrm>
            <a:off x="7937" y="5535019"/>
            <a:ext cx="899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Nunito Sans" pitchFamily="2" charset="0"/>
              </a:rPr>
              <a:t>Justificativa da cor: </a:t>
            </a:r>
          </a:p>
          <a:p>
            <a:pPr algn="just"/>
            <a:r>
              <a:rPr lang="pt-BR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Nunito Sans" pitchFamily="2" charset="0"/>
              </a:rPr>
              <a:t>Junho Violeta promove o mês de conscientização e prevenção contra a violência à pessoa idosa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BB2BB8-9B05-98CD-9F3D-397F3478D5ED}"/>
              </a:ext>
            </a:extLst>
          </p:cNvPr>
          <p:cNvSpPr txBox="1"/>
          <p:nvPr/>
        </p:nvSpPr>
        <p:spPr>
          <a:xfrm>
            <a:off x="5611149" y="1529413"/>
            <a:ext cx="29431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Noto Sans" panose="020B0502040504090204" pitchFamily="34" charset="0"/>
              </a:rPr>
              <a:t>“A demência rouba a memória, independência e dignidade de milhões de pessoas, mas também rouba do resto de nós as pessoas que conhecemos e amamos”, declarou </a:t>
            </a:r>
            <a:r>
              <a:rPr lang="pt-BR" sz="1400" b="1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Noto Sans" panose="020B0502040504090204" pitchFamily="34" charset="0"/>
              </a:rPr>
              <a:t>Tedros</a:t>
            </a:r>
            <a:r>
              <a:rPr lang="pt-BR" sz="14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Noto Sans" panose="020B0502040504090204" pitchFamily="34" charset="0"/>
              </a:rPr>
              <a:t> </a:t>
            </a:r>
            <a:r>
              <a:rPr lang="pt-BR" sz="1400" b="1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Noto Sans" panose="020B0502040504090204" pitchFamily="34" charset="0"/>
              </a:rPr>
              <a:t>Adhanom</a:t>
            </a:r>
            <a:r>
              <a:rPr lang="pt-BR" sz="14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Noto Sans" panose="020B0502040504090204" pitchFamily="34" charset="0"/>
              </a:rPr>
              <a:t> </a:t>
            </a:r>
            <a:r>
              <a:rPr lang="pt-BR" sz="1400" b="1" i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Noto Sans" panose="020B0502040504090204" pitchFamily="34" charset="0"/>
              </a:rPr>
              <a:t>Ghebreyesus</a:t>
            </a:r>
            <a:r>
              <a:rPr lang="pt-BR" sz="14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Noto Sans" panose="020B0502040504090204" pitchFamily="34" charset="0"/>
              </a:rPr>
              <a:t>, diretor-geral da OMS</a:t>
            </a:r>
            <a:r>
              <a:rPr lang="pt-BR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Noto Sans" panose="020B0502040504090204" pitchFamily="34" charset="0"/>
              </a:rPr>
              <a:t>.</a:t>
            </a:r>
            <a:endParaRPr lang="pt-BR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88224-FCD2-D82D-AFCE-6EFA12252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3D584A31-C9EA-E1CD-E9BD-6A9159917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377E648-0EE1-A7AC-5D4C-0B0E10147F73}"/>
              </a:ext>
            </a:extLst>
          </p:cNvPr>
          <p:cNvSpPr/>
          <p:nvPr/>
        </p:nvSpPr>
        <p:spPr>
          <a:xfrm>
            <a:off x="-31941" y="1177925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A4083B4-DA5E-84C7-81E1-8E2F3B37BE68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8C003C11-B9A4-A70B-0AE4-92F838F2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320165FB-E28A-671A-3CDE-5593CBF8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DA62E8-4750-90DF-0D5F-0ED4EB9CF444}"/>
              </a:ext>
            </a:extLst>
          </p:cNvPr>
          <p:cNvSpPr txBox="1"/>
          <p:nvPr/>
        </p:nvSpPr>
        <p:spPr>
          <a:xfrm>
            <a:off x="1820091" y="1314451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 que é demência?</a:t>
            </a:r>
          </a:p>
        </p:txBody>
      </p:sp>
      <p:pic>
        <p:nvPicPr>
          <p:cNvPr id="4" name="Imagem 3" descr="Relógio de ponteiros&#10;&#10;Descrição gerada automaticamente com confiança baixa">
            <a:extLst>
              <a:ext uri="{FF2B5EF4-FFF2-40B4-BE49-F238E27FC236}">
                <a16:creationId xmlns:a16="http://schemas.microsoft.com/office/drawing/2014/main" id="{190F4E2A-1CC3-DF4E-CE0F-51C5D0CE6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0" y="2119098"/>
            <a:ext cx="2931795" cy="3572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24CACEC-86C5-719C-DF99-6E0093A0E720}"/>
              </a:ext>
            </a:extLst>
          </p:cNvPr>
          <p:cNvSpPr txBox="1"/>
          <p:nvPr/>
        </p:nvSpPr>
        <p:spPr>
          <a:xfrm>
            <a:off x="4032068" y="1628497"/>
            <a:ext cx="47390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demência é resultado de danos nos neurônios (células nervosas) que prejudicam a comunicação entre eles, impossibilitando o desempenho de suas funções normais. 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Os danos neuronais podem ser localizados em regiões específicas do cérebro, e como cada área é responsável por funções distintas, diferentes tipos de demência estão associados a danos específicos."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Geralmente são irreversíveis e progressivas. 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Tipos de demência: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Doença de Alzheimer;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Demência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frontotempora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Demência vascular;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Demência mista;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doença de Huntington;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doença de Traumas cerebrais.</a:t>
            </a:r>
          </a:p>
        </p:txBody>
      </p:sp>
    </p:spTree>
    <p:extLst>
      <p:ext uri="{BB962C8B-B14F-4D97-AF65-F5344CB8AC3E}">
        <p14:creationId xmlns:p14="http://schemas.microsoft.com/office/powerpoint/2010/main" val="2714097741"/>
      </p:ext>
    </p:extLst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88224-FCD2-D82D-AFCE-6EFA12252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3D584A31-C9EA-E1CD-E9BD-6A9159917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377E648-0EE1-A7AC-5D4C-0B0E10147F73}"/>
              </a:ext>
            </a:extLst>
          </p:cNvPr>
          <p:cNvSpPr/>
          <p:nvPr/>
        </p:nvSpPr>
        <p:spPr>
          <a:xfrm>
            <a:off x="-1" y="1206926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A4083B4-DA5E-84C7-81E1-8E2F3B37BE68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8C003C11-B9A4-A70B-0AE4-92F838F2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320165FB-E28A-671A-3CDE-5593CBF8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DA62E8-4750-90DF-0D5F-0ED4EB9CF444}"/>
              </a:ext>
            </a:extLst>
          </p:cNvPr>
          <p:cNvSpPr txBox="1"/>
          <p:nvPr/>
        </p:nvSpPr>
        <p:spPr>
          <a:xfrm>
            <a:off x="1647280" y="1491029"/>
            <a:ext cx="5785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Quantas pessoas idosas senis desaparecem?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C4725A9-A023-D6C4-FA3A-B63F58F95116}"/>
              </a:ext>
            </a:extLst>
          </p:cNvPr>
          <p:cNvSpPr txBox="1"/>
          <p:nvPr/>
        </p:nvSpPr>
        <p:spPr>
          <a:xfrm>
            <a:off x="235131" y="1974362"/>
            <a:ext cx="8673737" cy="410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pt-B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Segundo o Instituto Brasileiro de Geografia e Estatística (IBGE), aponta que pessoas com 60 anos ou mais representam 14,7% da população residente no Brasil em 2021. Em números absolutos, são 31,23 milhões de pessoas. </a:t>
            </a:r>
          </a:p>
          <a:p>
            <a:pPr indent="449580" algn="just">
              <a:lnSpc>
                <a:spcPct val="150000"/>
              </a:lnSpc>
            </a:pPr>
            <a:r>
              <a:rPr lang="pt-B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 2023 realizamos pesquisa </a:t>
            </a:r>
            <a:r>
              <a:rPr lang="pt-BR" sz="160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on-line</a:t>
            </a:r>
            <a:r>
              <a:rPr lang="pt-B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 130 (cento e trinta) participantes, e constatamos que 87,7% possuem pessoas idosas em sua família, na maioria com vida ativa e independentes, e cujos pessoas idosas costumam sair sozinhas. Quase a metade, isto é, 47,4%, demonstram sinais de esquecimento, decorrentes de diversas doenças relacionadas a senilidade, tais como:  Doença de Alzheimer, demência </a:t>
            </a:r>
            <a:r>
              <a:rPr lang="pt-BR" sz="16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frontotemporal</a:t>
            </a:r>
            <a:r>
              <a:rPr lang="pt-B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doença de Parkinson, demência decorrente de Acidente Vascular Cerebral - AVC, depressão e esquizofrenia. </a:t>
            </a:r>
            <a:endParaRPr lang="pt-BR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449580" algn="just">
              <a:lnSpc>
                <a:spcPct val="150000"/>
              </a:lnSpc>
            </a:pPr>
            <a:r>
              <a:rPr lang="pt-BR" sz="16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Destes, quase 6,1 % desapareceram alguma vez e foram todas encontradas entre 30 dias e 6 meses, sendo que mais da metade eram mulheres (52,6%).</a:t>
            </a:r>
            <a:endParaRPr lang="pt-BR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252390"/>
      </p:ext>
    </p:extLst>
  </p:cSld>
  <p:clrMapOvr>
    <a:masterClrMapping/>
  </p:clrMapOvr>
  <p:transition spd="slow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88224-FCD2-D82D-AFCE-6EFA12252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3D584A31-C9EA-E1CD-E9BD-6A9159917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377E648-0EE1-A7AC-5D4C-0B0E10147F73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A4083B4-DA5E-84C7-81E1-8E2F3B37BE68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8C003C11-B9A4-A70B-0AE4-92F838F2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320165FB-E28A-671A-3CDE-5593CBF8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DA62E8-4750-90DF-0D5F-0ED4EB9CF444}"/>
              </a:ext>
            </a:extLst>
          </p:cNvPr>
          <p:cNvSpPr txBox="1"/>
          <p:nvPr/>
        </p:nvSpPr>
        <p:spPr>
          <a:xfrm>
            <a:off x="445618" y="1434885"/>
            <a:ext cx="8252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As pessoas idosas, seus familiares e as autoridades não estão preparadas para enfrentar a situação de desaparecimento de pessoas idosas em decorrência de doenças senis.</a:t>
            </a:r>
          </a:p>
        </p:txBody>
      </p:sp>
      <p:pic>
        <p:nvPicPr>
          <p:cNvPr id="1026" name="Picture 2" descr="uma idosa perdida na rua, totalmente perdida, sem rumo, com placas de rua escritas em letras romanas. Imagem 1 de 4">
            <a:extLst>
              <a:ext uri="{FF2B5EF4-FFF2-40B4-BE49-F238E27FC236}">
                <a16:creationId xmlns:a16="http://schemas.microsoft.com/office/drawing/2014/main" id="{789E3892-D408-CBBB-E7B9-D35395A6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88" y="2656816"/>
            <a:ext cx="3150075" cy="315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m idoso homem perdido na rua, totalmente perdido, sem rumo. Imagem 3 de 4">
            <a:extLst>
              <a:ext uri="{FF2B5EF4-FFF2-40B4-BE49-F238E27FC236}">
                <a16:creationId xmlns:a16="http://schemas.microsoft.com/office/drawing/2014/main" id="{CE22286E-5608-197C-8880-3B88DCE0F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86" y="2560446"/>
            <a:ext cx="3271258" cy="327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363957"/>
      </p:ext>
    </p:extLst>
  </p:cSld>
  <p:clrMapOvr>
    <a:masterClrMapping/>
  </p:clrMapOvr>
  <p:transition spd="slow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88224-FCD2-D82D-AFCE-6EFA12252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3D584A31-C9EA-E1CD-E9BD-6A9159917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377E648-0EE1-A7AC-5D4C-0B0E10147F73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A4083B4-DA5E-84C7-81E1-8E2F3B37BE68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8C003C11-B9A4-A70B-0AE4-92F838F2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320165FB-E28A-671A-3CDE-5593CBF8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F42DCAC-393B-B92B-6069-C55BB4D84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7467"/>
            <a:ext cx="9144000" cy="48528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DA62E8-4750-90DF-0D5F-0ED4EB9CF444}"/>
              </a:ext>
            </a:extLst>
          </p:cNvPr>
          <p:cNvSpPr txBox="1"/>
          <p:nvPr/>
        </p:nvSpPr>
        <p:spPr>
          <a:xfrm>
            <a:off x="1820091" y="1314451"/>
            <a:ext cx="513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burocracia no caso de um idoso senil desaparecido</a:t>
            </a:r>
          </a:p>
        </p:txBody>
      </p:sp>
    </p:spTree>
    <p:extLst>
      <p:ext uri="{BB962C8B-B14F-4D97-AF65-F5344CB8AC3E}">
        <p14:creationId xmlns:p14="http://schemas.microsoft.com/office/powerpoint/2010/main" val="2849421015"/>
      </p:ext>
    </p:extLst>
  </p:cSld>
  <p:clrMapOvr>
    <a:masterClrMapping/>
  </p:clrMapOvr>
  <p:transition spd="slow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88224-FCD2-D82D-AFCE-6EFA12252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3D584A31-C9EA-E1CD-E9BD-6A9159917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377E648-0EE1-A7AC-5D4C-0B0E10147F73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A4083B4-DA5E-84C7-81E1-8E2F3B37BE68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8C003C11-B9A4-A70B-0AE4-92F838F2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320165FB-E28A-671A-3CDE-5593CBF8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DA62E8-4750-90DF-0D5F-0ED4EB9CF444}"/>
              </a:ext>
            </a:extLst>
          </p:cNvPr>
          <p:cNvSpPr txBox="1"/>
          <p:nvPr/>
        </p:nvSpPr>
        <p:spPr>
          <a:xfrm>
            <a:off x="1574696" y="1461846"/>
            <a:ext cx="59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Dificuldades para localizar a pessoa idosa senil desaparecida</a:t>
            </a:r>
          </a:p>
        </p:txBody>
      </p:sp>
      <p:pic>
        <p:nvPicPr>
          <p:cNvPr id="2050" name="Imagem 9" descr="Gráfico de respostas do Formulários Google. Título da pergunta: Quais dificuldades você enfrentou para localiza-la?&#10;. Número de respostas: 7 respostas.">
            <a:extLst>
              <a:ext uri="{FF2B5EF4-FFF2-40B4-BE49-F238E27FC236}">
                <a16:creationId xmlns:a16="http://schemas.microsoft.com/office/drawing/2014/main" id="{8A91BFAC-5EE9-03F5-FA34-9F914A65F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84" y="2136100"/>
            <a:ext cx="8641949" cy="357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11D674B-B167-366A-3136-4156DDADB3C7}"/>
              </a:ext>
            </a:extLst>
          </p:cNvPr>
          <p:cNvSpPr txBox="1"/>
          <p:nvPr/>
        </p:nvSpPr>
        <p:spPr>
          <a:xfrm>
            <a:off x="2526710" y="5852290"/>
            <a:ext cx="610348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47900" indent="2540" algn="ctr"/>
            <a:r>
              <a:rPr lang="pt-BR" sz="1800" b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Fonte: próprios autores (2023)</a:t>
            </a:r>
            <a:endParaRPr lang="pt-BR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A24D5525-68B8-DA4E-22F7-37E0EF69633A}"/>
                  </a:ext>
                </a:extLst>
              </p14:cNvPr>
              <p14:cNvContentPartPr/>
              <p14:nvPr/>
            </p14:nvContentPartPr>
            <p14:xfrm>
              <a:off x="2577446" y="1750423"/>
              <a:ext cx="36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A24D5525-68B8-DA4E-22F7-37E0EF6963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8446" y="17414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C92551DC-5BFD-7B2F-1477-8A5735A21C79}"/>
                  </a:ext>
                </a:extLst>
              </p14:cNvPr>
              <p14:cNvContentPartPr/>
              <p14:nvPr/>
            </p14:nvContentPartPr>
            <p14:xfrm>
              <a:off x="2290166" y="1706863"/>
              <a:ext cx="1800" cy="3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C92551DC-5BFD-7B2F-1477-8A5735A21C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1166" y="1697863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A114EED-2B3D-D076-A04F-315A5C5ACF98}"/>
              </a:ext>
            </a:extLst>
          </p:cNvPr>
          <p:cNvGrpSpPr/>
          <p:nvPr/>
        </p:nvGrpSpPr>
        <p:grpSpPr>
          <a:xfrm>
            <a:off x="2411846" y="1697863"/>
            <a:ext cx="9360" cy="9360"/>
            <a:chOff x="2411846" y="1697863"/>
            <a:chExt cx="9360" cy="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821EABC1-F80C-89CC-F73B-D022B2EE29EE}"/>
                    </a:ext>
                  </a:extLst>
                </p14:cNvPr>
                <p14:cNvContentPartPr/>
                <p14:nvPr/>
              </p14:nvContentPartPr>
              <p14:xfrm>
                <a:off x="2411846" y="1706863"/>
                <a:ext cx="360" cy="3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821EABC1-F80C-89CC-F73B-D022B2EE29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3206" y="16978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E2C07EAB-536B-CFDD-8431-901879EE8F07}"/>
                    </a:ext>
                  </a:extLst>
                </p14:cNvPr>
                <p14:cNvContentPartPr/>
                <p14:nvPr/>
              </p14:nvContentPartPr>
              <p14:xfrm>
                <a:off x="2420846" y="1697863"/>
                <a:ext cx="360" cy="36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E2C07EAB-536B-CFDD-8431-901879EE8F0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12206" y="16892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736CA5AE-AA25-4859-75FF-2D2C5A7FDA47}"/>
                  </a:ext>
                </a:extLst>
              </p14:cNvPr>
              <p14:cNvContentPartPr/>
              <p14:nvPr/>
            </p14:nvContentPartPr>
            <p14:xfrm>
              <a:off x="1828286" y="1706863"/>
              <a:ext cx="360" cy="3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736CA5AE-AA25-4859-75FF-2D2C5A7FDA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9646" y="16978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225B51D3-8E75-BEB2-437C-CA14DD1D5862}"/>
                  </a:ext>
                </a:extLst>
              </p14:cNvPr>
              <p14:cNvContentPartPr/>
              <p14:nvPr/>
            </p14:nvContentPartPr>
            <p14:xfrm>
              <a:off x="1837286" y="1697863"/>
              <a:ext cx="360" cy="3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225B51D3-8E75-BEB2-437C-CA14DD1D58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8286" y="168922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Seta: para a Esquerda 24">
            <a:extLst>
              <a:ext uri="{FF2B5EF4-FFF2-40B4-BE49-F238E27FC236}">
                <a16:creationId xmlns:a16="http://schemas.microsoft.com/office/drawing/2014/main" id="{A2F6ACF2-6EA1-9843-59B3-A2097B4FA8CD}"/>
              </a:ext>
            </a:extLst>
          </p:cNvPr>
          <p:cNvSpPr/>
          <p:nvPr/>
        </p:nvSpPr>
        <p:spPr>
          <a:xfrm>
            <a:off x="4272165" y="4736980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4035522"/>
      </p:ext>
    </p:extLst>
  </p:cSld>
  <p:clrMapOvr>
    <a:masterClrMapping/>
  </p:clrMapOvr>
  <p:transition spd="slow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3D057-1293-DDA3-EBDE-3775ECC8B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4C646A9E-1862-7BE0-F16D-8B1366F97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43832C4-2253-4684-9CDC-FD819CFCF3DD}"/>
              </a:ext>
            </a:extLst>
          </p:cNvPr>
          <p:cNvSpPr/>
          <p:nvPr/>
        </p:nvSpPr>
        <p:spPr>
          <a:xfrm>
            <a:off x="79538" y="1181123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B31FF4F-4E12-4917-6E4A-54737B2E7096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A4057FA0-FF5F-18CE-63B6-AC823EC1C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E463ECF2-EA9C-C7F0-EDE8-62E63ABC1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 descr="Homem com óculos de grau em fundo branco&#10;&#10;Descrição gerada automaticamente">
            <a:extLst>
              <a:ext uri="{FF2B5EF4-FFF2-40B4-BE49-F238E27FC236}">
                <a16:creationId xmlns:a16="http://schemas.microsoft.com/office/drawing/2014/main" id="{756BA3BA-A1D5-6C3E-157F-6FD6E42EB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69" y="3840233"/>
            <a:ext cx="1814014" cy="2483356"/>
          </a:xfrm>
          <a:prstGeom prst="rect">
            <a:avLst/>
          </a:prstGeom>
        </p:spPr>
      </p:pic>
      <p:pic>
        <p:nvPicPr>
          <p:cNvPr id="4" name="Imagem 3" descr="Uma imagem contendo eletrônico, celular, computador&#10;&#10;Descrição gerada automaticamente">
            <a:extLst>
              <a:ext uri="{FF2B5EF4-FFF2-40B4-BE49-F238E27FC236}">
                <a16:creationId xmlns:a16="http://schemas.microsoft.com/office/drawing/2014/main" id="{EC3AD56D-011F-9D41-4DBC-6628D6CA3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65" y="1780689"/>
            <a:ext cx="1645773" cy="1150206"/>
          </a:xfrm>
          <a:prstGeom prst="rect">
            <a:avLst/>
          </a:prstGeom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CAE85801-8ECB-10A6-A202-14A29162A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69" y="1922148"/>
            <a:ext cx="1902279" cy="1606022"/>
          </a:xfrm>
          <a:prstGeom prst="rect">
            <a:avLst/>
          </a:prstGeom>
        </p:spPr>
      </p:pic>
      <p:pic>
        <p:nvPicPr>
          <p:cNvPr id="10" name="Imagem 9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5936A688-9084-4D3E-9E00-F7DDA4A77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02" y="1974666"/>
            <a:ext cx="2857500" cy="1600200"/>
          </a:xfrm>
          <a:prstGeom prst="rect">
            <a:avLst/>
          </a:prstGeom>
        </p:spPr>
      </p:pic>
      <p:pic>
        <p:nvPicPr>
          <p:cNvPr id="12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B2A77D5-BBFB-C03B-E2D5-3719C1AD57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19" y="5133936"/>
            <a:ext cx="1345134" cy="81735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A676BB6F-5000-E6C6-4086-BB2EBFCE8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9D23AD8-3227-9254-39CE-610C5A43C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AE291B6-0F50-18C9-8A29-44935793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8" name="Imagem 17" descr="Mulher com cabelos longos&#10;&#10;Descrição gerada automaticamente">
            <a:extLst>
              <a:ext uri="{FF2B5EF4-FFF2-40B4-BE49-F238E27FC236}">
                <a16:creationId xmlns:a16="http://schemas.microsoft.com/office/drawing/2014/main" id="{E52EA5CD-A5E9-48B0-B7B6-7F4DA49017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14" y="4688290"/>
            <a:ext cx="1227889" cy="1666876"/>
          </a:xfrm>
          <a:prstGeom prst="rect">
            <a:avLst/>
          </a:prstGeom>
        </p:spPr>
      </p:pic>
      <p:pic>
        <p:nvPicPr>
          <p:cNvPr id="19" name="Imagem 18" descr="Homem de camisa preta&#10;&#10;Descrição gerada automaticamente">
            <a:extLst>
              <a:ext uri="{FF2B5EF4-FFF2-40B4-BE49-F238E27FC236}">
                <a16:creationId xmlns:a16="http://schemas.microsoft.com/office/drawing/2014/main" id="{44ECD600-845B-620D-430C-07B03DC25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94" y="3947346"/>
            <a:ext cx="3313612" cy="2183910"/>
          </a:xfrm>
          <a:prstGeom prst="rect">
            <a:avLst/>
          </a:prstGeom>
        </p:spPr>
      </p:pic>
      <p:pic>
        <p:nvPicPr>
          <p:cNvPr id="11" name="Imagem 10" descr="Uma imagem contendo monitor, geladeira, mesa, microondas&#10;&#10;Descrição gerada automaticamente">
            <a:extLst>
              <a:ext uri="{FF2B5EF4-FFF2-40B4-BE49-F238E27FC236}">
                <a16:creationId xmlns:a16="http://schemas.microsoft.com/office/drawing/2014/main" id="{E8D79176-0A0D-9CA2-2A0D-FFF8C5565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663" y="2939876"/>
            <a:ext cx="1419912" cy="1704161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2D381AD-5665-1829-AFF2-D8D094E0C6DD}"/>
              </a:ext>
            </a:extLst>
          </p:cNvPr>
          <p:cNvCxnSpPr>
            <a:cxnSpLocks/>
          </p:cNvCxnSpPr>
          <p:nvPr/>
        </p:nvCxnSpPr>
        <p:spPr>
          <a:xfrm flipH="1" flipV="1">
            <a:off x="4142984" y="2484663"/>
            <a:ext cx="4354" cy="5490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13202B09-5C49-2639-A2E5-FA8B2564AFD2}"/>
              </a:ext>
            </a:extLst>
          </p:cNvPr>
          <p:cNvCxnSpPr>
            <a:cxnSpLocks/>
          </p:cNvCxnSpPr>
          <p:nvPr/>
        </p:nvCxnSpPr>
        <p:spPr>
          <a:xfrm>
            <a:off x="1754777" y="2774766"/>
            <a:ext cx="1343275" cy="8765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1A951E6F-7C3F-03FF-BA5C-4C9BF793C350}"/>
              </a:ext>
            </a:extLst>
          </p:cNvPr>
          <p:cNvCxnSpPr>
            <a:cxnSpLocks/>
          </p:cNvCxnSpPr>
          <p:nvPr/>
        </p:nvCxnSpPr>
        <p:spPr>
          <a:xfrm flipV="1">
            <a:off x="4480575" y="3388094"/>
            <a:ext cx="1293208" cy="14526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AD6F50D-503E-6963-A288-F6A9E8493E7A}"/>
              </a:ext>
            </a:extLst>
          </p:cNvPr>
          <p:cNvCxnSpPr>
            <a:cxnSpLocks/>
          </p:cNvCxnSpPr>
          <p:nvPr/>
        </p:nvCxnSpPr>
        <p:spPr>
          <a:xfrm>
            <a:off x="3348880" y="5250485"/>
            <a:ext cx="84347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F02A938-8D79-988C-DBE6-63617519906B}"/>
              </a:ext>
            </a:extLst>
          </p:cNvPr>
          <p:cNvCxnSpPr>
            <a:cxnSpLocks/>
          </p:cNvCxnSpPr>
          <p:nvPr/>
        </p:nvCxnSpPr>
        <p:spPr>
          <a:xfrm flipH="1">
            <a:off x="2001039" y="4131576"/>
            <a:ext cx="1315204" cy="10977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9CAE273-1443-B310-DCCE-87FB85CBB8EC}"/>
              </a:ext>
            </a:extLst>
          </p:cNvPr>
          <p:cNvCxnSpPr>
            <a:cxnSpLocks/>
          </p:cNvCxnSpPr>
          <p:nvPr/>
        </p:nvCxnSpPr>
        <p:spPr>
          <a:xfrm flipH="1">
            <a:off x="3000286" y="4234928"/>
            <a:ext cx="598443" cy="9511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DBCECA16-47B9-4F68-9C2C-92A90EC47017}"/>
              </a:ext>
            </a:extLst>
          </p:cNvPr>
          <p:cNvCxnSpPr/>
          <p:nvPr/>
        </p:nvCxnSpPr>
        <p:spPr>
          <a:xfrm>
            <a:off x="7180602" y="3388094"/>
            <a:ext cx="0" cy="11930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9D6A58B-A8C7-3317-0D1E-EBF7988F32E4}"/>
              </a:ext>
            </a:extLst>
          </p:cNvPr>
          <p:cNvSpPr txBox="1"/>
          <p:nvPr/>
        </p:nvSpPr>
        <p:spPr>
          <a:xfrm>
            <a:off x="1406433" y="1400998"/>
            <a:ext cx="5865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COMO O APLICATIVO VOLTE PARA CASA FUNCIONA?</a:t>
            </a:r>
          </a:p>
        </p:txBody>
      </p:sp>
    </p:spTree>
    <p:extLst>
      <p:ext uri="{BB962C8B-B14F-4D97-AF65-F5344CB8AC3E}">
        <p14:creationId xmlns:p14="http://schemas.microsoft.com/office/powerpoint/2010/main" val="4284643436"/>
      </p:ext>
    </p:extLst>
  </p:cSld>
  <p:clrMapOvr>
    <a:masterClrMapping/>
  </p:clrMapOvr>
  <p:transition spd="slow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45167-47BF-8966-56DC-B966B875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9CB3AE62-F652-2016-1ACE-E6537D48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10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pt-BR" altLang="pt-BR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A90F882-C128-4BDE-BAA0-25DA926B20F1}"/>
              </a:ext>
            </a:extLst>
          </p:cNvPr>
          <p:cNvSpPr/>
          <p:nvPr/>
        </p:nvSpPr>
        <p:spPr>
          <a:xfrm>
            <a:off x="0" y="1216711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DC3B5C-54B4-5B7C-4C83-B7C10887AC35}"/>
              </a:ext>
            </a:extLst>
          </p:cNvPr>
          <p:cNvSpPr/>
          <p:nvPr/>
        </p:nvSpPr>
        <p:spPr>
          <a:xfrm rot="10800000">
            <a:off x="-31941" y="6398887"/>
            <a:ext cx="9144000" cy="14287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6154" name="Picture 15">
            <a:extLst>
              <a:ext uri="{FF2B5EF4-FFF2-40B4-BE49-F238E27FC236}">
                <a16:creationId xmlns:a16="http://schemas.microsoft.com/office/drawing/2014/main" id="{58E57BE3-6F35-7C44-57F6-7EA06029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3038"/>
            <a:ext cx="213677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Imagem 17" descr="Logotipo&#10;&#10;Descrição gerada automaticamente">
            <a:extLst>
              <a:ext uri="{FF2B5EF4-FFF2-40B4-BE49-F238E27FC236}">
                <a16:creationId xmlns:a16="http://schemas.microsoft.com/office/drawing/2014/main" id="{BFFC221F-E47A-6047-4257-3B2F2018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3" b="15984"/>
          <a:stretch>
            <a:fillRect/>
          </a:stretch>
        </p:blipFill>
        <p:spPr bwMode="auto">
          <a:xfrm>
            <a:off x="5380038" y="107950"/>
            <a:ext cx="35575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272E550E-3083-6A4A-3CC5-B20ED527FAF7}"/>
                  </a:ext>
                </a:extLst>
              </p14:cNvPr>
              <p14:cNvContentPartPr/>
              <p14:nvPr/>
            </p14:nvContentPartPr>
            <p14:xfrm>
              <a:off x="5912846" y="528562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272E550E-3083-6A4A-3CC5-B20ED527FA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4206" y="52769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4F735636-9995-71BF-F397-32F0C2B49242}"/>
                  </a:ext>
                </a:extLst>
              </p14:cNvPr>
              <p14:cNvContentPartPr/>
              <p14:nvPr/>
            </p14:nvContentPartPr>
            <p14:xfrm>
              <a:off x="4467446" y="4763263"/>
              <a:ext cx="360" cy="36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4F735636-9995-71BF-F397-32F0C2B492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8446" y="47546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F0B8F6AF-4ADB-DC13-01D7-8A8815BD7610}"/>
                  </a:ext>
                </a:extLst>
              </p14:cNvPr>
              <p14:cNvContentPartPr/>
              <p14:nvPr/>
            </p14:nvContentPartPr>
            <p14:xfrm>
              <a:off x="4458446" y="4066663"/>
              <a:ext cx="360" cy="36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F0B8F6AF-4ADB-DC13-01D7-8A8815BD76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9446" y="40580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4DD87A9D-9D6A-72A9-958B-8EE3CED9C4BC}"/>
                  </a:ext>
                </a:extLst>
              </p14:cNvPr>
              <p14:cNvContentPartPr/>
              <p14:nvPr/>
            </p14:nvContentPartPr>
            <p14:xfrm>
              <a:off x="3517766" y="4196983"/>
              <a:ext cx="36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4DD87A9D-9D6A-72A9-958B-8EE3CED9C4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9126" y="41883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AE234B76-2B08-0044-AA1A-3874CFB30059}"/>
                  </a:ext>
                </a:extLst>
              </p14:cNvPr>
              <p14:cNvContentPartPr/>
              <p14:nvPr/>
            </p14:nvContentPartPr>
            <p14:xfrm>
              <a:off x="4989806" y="3195823"/>
              <a:ext cx="360" cy="3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AE234B76-2B08-0044-AA1A-3874CFB300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0806" y="31871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90B0DB92-207D-82F7-29DB-E3282B2F1676}"/>
                  </a:ext>
                </a:extLst>
              </p14:cNvPr>
              <p14:cNvContentPartPr/>
              <p14:nvPr/>
            </p14:nvContentPartPr>
            <p14:xfrm>
              <a:off x="3892526" y="3640063"/>
              <a:ext cx="360" cy="36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90B0DB92-207D-82F7-29DB-E3282B2F16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3886" y="36314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84B5AFD4-858B-B2F0-FE53-3207B5911AC3}"/>
                  </a:ext>
                </a:extLst>
              </p14:cNvPr>
              <p14:cNvContentPartPr/>
              <p14:nvPr/>
            </p14:nvContentPartPr>
            <p14:xfrm>
              <a:off x="3440006" y="2124463"/>
              <a:ext cx="360" cy="36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84B5AFD4-858B-B2F0-FE53-3207B5911A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1006" y="21158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233AEE77-FB46-849D-61E3-2FCB202D6837}"/>
                  </a:ext>
                </a:extLst>
              </p14:cNvPr>
              <p14:cNvContentPartPr/>
              <p14:nvPr/>
            </p14:nvContentPartPr>
            <p14:xfrm>
              <a:off x="3222206" y="1872103"/>
              <a:ext cx="360" cy="36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233AEE77-FB46-849D-61E3-2FCB202D68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3206" y="18634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2D3BDFC0-C737-51A0-270E-C1EF263ABA6C}"/>
                  </a:ext>
                </a:extLst>
              </p14:cNvPr>
              <p14:cNvContentPartPr/>
              <p14:nvPr/>
            </p14:nvContentPartPr>
            <p14:xfrm>
              <a:off x="3578966" y="1619383"/>
              <a:ext cx="360" cy="3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2D3BDFC0-C737-51A0-270E-C1EF263ABA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0326" y="16107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FED11C0B-4355-E6DB-EA8D-142CCC3929B7}"/>
                  </a:ext>
                </a:extLst>
              </p14:cNvPr>
              <p14:cNvContentPartPr/>
              <p14:nvPr/>
            </p14:nvContentPartPr>
            <p14:xfrm>
              <a:off x="3553046" y="2272783"/>
              <a:ext cx="360" cy="3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FED11C0B-4355-E6DB-EA8D-142CCC3929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4046" y="22637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460AF929-BF9F-9394-9B77-E511879443A0}"/>
                  </a:ext>
                </a:extLst>
              </p14:cNvPr>
              <p14:cNvContentPartPr/>
              <p14:nvPr/>
            </p14:nvContentPartPr>
            <p14:xfrm>
              <a:off x="5573366" y="3004303"/>
              <a:ext cx="360" cy="36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460AF929-BF9F-9394-9B77-E511879443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4366" y="29956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52787F29-68BB-5EB4-801B-C58EEE12BDE3}"/>
                  </a:ext>
                </a:extLst>
              </p14:cNvPr>
              <p14:cNvContentPartPr/>
              <p14:nvPr/>
            </p14:nvContentPartPr>
            <p14:xfrm>
              <a:off x="5259806" y="2952103"/>
              <a:ext cx="360" cy="36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52787F29-68BB-5EB4-801B-C58EEE12BD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0806" y="294310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5F03182-C33B-3522-2350-2676B4422514}"/>
              </a:ext>
            </a:extLst>
          </p:cNvPr>
          <p:cNvGrpSpPr/>
          <p:nvPr/>
        </p:nvGrpSpPr>
        <p:grpSpPr>
          <a:xfrm>
            <a:off x="5721326" y="2717023"/>
            <a:ext cx="35640" cy="17640"/>
            <a:chOff x="5721326" y="2717023"/>
            <a:chExt cx="35640" cy="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B664B4F1-1F59-ED4E-05A1-1811B3071532}"/>
                    </a:ext>
                  </a:extLst>
                </p14:cNvPr>
                <p14:cNvContentPartPr/>
                <p14:nvPr/>
              </p14:nvContentPartPr>
              <p14:xfrm>
                <a:off x="5747606" y="2717023"/>
                <a:ext cx="9360" cy="360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B664B4F1-1F59-ED4E-05A1-1811B30715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38606" y="2708023"/>
                  <a:ext cx="27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E443AC6C-D90E-74C6-9AB8-B976E0811B0B}"/>
                    </a:ext>
                  </a:extLst>
                </p14:cNvPr>
                <p14:cNvContentPartPr/>
                <p14:nvPr/>
              </p14:nvContentPartPr>
              <p14:xfrm>
                <a:off x="5721326" y="2734303"/>
                <a:ext cx="360" cy="36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E443AC6C-D90E-74C6-9AB8-B976E0811B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12686" y="272530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627033A4-2894-FFDA-6ECE-7474FE14D297}"/>
                  </a:ext>
                </a:extLst>
              </p14:cNvPr>
              <p14:cNvContentPartPr/>
              <p14:nvPr/>
            </p14:nvContentPartPr>
            <p14:xfrm>
              <a:off x="4536926" y="5076823"/>
              <a:ext cx="360" cy="36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627033A4-2894-FFDA-6ECE-7474FE14D2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7926" y="50681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6F070BFF-B128-E690-7D1B-728B968008DB}"/>
                  </a:ext>
                </a:extLst>
              </p14:cNvPr>
              <p14:cNvContentPartPr/>
              <p14:nvPr/>
            </p14:nvContentPartPr>
            <p14:xfrm>
              <a:off x="4319126" y="3317863"/>
              <a:ext cx="360" cy="36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6F070BFF-B128-E690-7D1B-728B968008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0486" y="330886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F8EA21F-C77D-4D2C-0143-D24B2234D92F}"/>
              </a:ext>
            </a:extLst>
          </p:cNvPr>
          <p:cNvGrpSpPr/>
          <p:nvPr/>
        </p:nvGrpSpPr>
        <p:grpSpPr>
          <a:xfrm>
            <a:off x="3404726" y="1889383"/>
            <a:ext cx="35640" cy="14400"/>
            <a:chOff x="3404726" y="1889383"/>
            <a:chExt cx="35640" cy="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A4BE380A-93E1-B24C-1F96-B1FB8787FFE4}"/>
                    </a:ext>
                  </a:extLst>
                </p14:cNvPr>
                <p14:cNvContentPartPr/>
                <p14:nvPr/>
              </p14:nvContentPartPr>
              <p14:xfrm>
                <a:off x="3440006" y="1889383"/>
                <a:ext cx="360" cy="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A4BE380A-93E1-B24C-1F96-B1FB8787FF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31006" y="18807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92D74B9A-29C9-7F0F-E4A8-99EEB3AD378F}"/>
                    </a:ext>
                  </a:extLst>
                </p14:cNvPr>
                <p14:cNvContentPartPr/>
                <p14:nvPr/>
              </p14:nvContentPartPr>
              <p14:xfrm>
                <a:off x="3440006" y="1889383"/>
                <a:ext cx="360" cy="3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92D74B9A-29C9-7F0F-E4A8-99EEB3AD37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31006" y="18807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7827D225-6DCE-ECC8-7893-0A8376A53637}"/>
                    </a:ext>
                  </a:extLst>
                </p14:cNvPr>
                <p14:cNvContentPartPr/>
                <p14:nvPr/>
              </p14:nvContentPartPr>
              <p14:xfrm>
                <a:off x="3404726" y="1898383"/>
                <a:ext cx="360" cy="36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7827D225-6DCE-ECC8-7893-0A8376A536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96086" y="18897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DB2C001E-5213-9670-305C-0E5ED49D7B3E}"/>
                    </a:ext>
                  </a:extLst>
                </p14:cNvPr>
                <p14:cNvContentPartPr/>
                <p14:nvPr/>
              </p14:nvContentPartPr>
              <p14:xfrm>
                <a:off x="3404726" y="1898383"/>
                <a:ext cx="24120" cy="54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DB2C001E-5213-9670-305C-0E5ED49D7B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96086" y="1889743"/>
                  <a:ext cx="4176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3C763F19-33B2-BA63-3385-D51F101E8F4D}"/>
                  </a:ext>
                </a:extLst>
              </p14:cNvPr>
              <p14:cNvContentPartPr/>
              <p14:nvPr/>
            </p14:nvContentPartPr>
            <p14:xfrm>
              <a:off x="6836246" y="2934823"/>
              <a:ext cx="360" cy="36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3C763F19-33B2-BA63-3385-D51F101E8F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7246" y="292582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E3B5165F-EB53-C4D1-BA11-429E3CCE8D31}"/>
              </a:ext>
            </a:extLst>
          </p:cNvPr>
          <p:cNvSpPr txBox="1"/>
          <p:nvPr/>
        </p:nvSpPr>
        <p:spPr>
          <a:xfrm>
            <a:off x="4533380" y="1672558"/>
            <a:ext cx="39097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LEGITIMIDADE DO REPRESENTANTE LEGAL</a:t>
            </a:r>
          </a:p>
          <a:p>
            <a:pPr algn="just"/>
            <a:r>
              <a:rPr lang="pt-BR" sz="2400" dirty="0"/>
              <a:t>O representante legal precisa apresentar um documento oficial hábil para comprovar a sua legitimidade para cuidar do idoso senil, tais como: Curatela, vínculo de parentesco de primeiro grau, certidão de casamento ou de união estável para evitar fraudes.</a:t>
            </a:r>
          </a:p>
        </p:txBody>
      </p:sp>
      <p:pic>
        <p:nvPicPr>
          <p:cNvPr id="48" name="Imagem 47" descr="Texto, Carta&#10;&#10;Descrição gerada automaticamente">
            <a:extLst>
              <a:ext uri="{FF2B5EF4-FFF2-40B4-BE49-F238E27FC236}">
                <a16:creationId xmlns:a16="http://schemas.microsoft.com/office/drawing/2014/main" id="{5247F680-70CC-F0E2-4ABC-BB239A78214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1" y="1359587"/>
            <a:ext cx="3546931" cy="4843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1D6836F6-1CDE-1441-13F1-5DCD4F135CD4}"/>
                  </a:ext>
                </a:extLst>
              </p14:cNvPr>
              <p14:cNvContentPartPr/>
              <p14:nvPr/>
            </p14:nvContentPartPr>
            <p14:xfrm>
              <a:off x="573686" y="5162143"/>
              <a:ext cx="2901600" cy="93528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1D6836F6-1CDE-1441-13F1-5DCD4F135CD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4686" y="5153503"/>
                <a:ext cx="2919240" cy="9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493438"/>
      </p:ext>
    </p:extLst>
  </p:cSld>
  <p:clrMapOvr>
    <a:masterClrMapping/>
  </p:clrMapOvr>
  <p:transition spd="slow">
    <p:random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f11068a-55c4-4252-bdaf-73125b095d13">
      <Terms xmlns="http://schemas.microsoft.com/office/infopath/2007/PartnerControls"/>
    </lcf76f155ced4ddcb4097134ff3c332f>
    <TaxCatchAll xmlns="ea565d98-dad0-46c5-9464-b21abc2027a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CB89F2AE566574886491D7907D8FAFC" ma:contentTypeVersion="11" ma:contentTypeDescription="Crie um novo documento." ma:contentTypeScope="" ma:versionID="baba8fe7c44773fd008c388526add72f">
  <xsd:schema xmlns:xsd="http://www.w3.org/2001/XMLSchema" xmlns:xs="http://www.w3.org/2001/XMLSchema" xmlns:p="http://schemas.microsoft.com/office/2006/metadata/properties" xmlns:ns2="3f11068a-55c4-4252-bdaf-73125b095d13" xmlns:ns3="ea565d98-dad0-46c5-9464-b21abc2027a0" targetNamespace="http://schemas.microsoft.com/office/2006/metadata/properties" ma:root="true" ma:fieldsID="8cc9c352a22ff69f6f89b949e2b33d18" ns2:_="" ns3:_="">
    <xsd:import namespace="3f11068a-55c4-4252-bdaf-73125b095d13"/>
    <xsd:import namespace="ea565d98-dad0-46c5-9464-b21abc2027a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1068a-55c4-4252-bdaf-73125b095d1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565d98-dad0-46c5-9464-b21abc2027a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4a0e580-ba70-4299-b261-5353e4ac60c3}" ma:internalName="TaxCatchAll" ma:showField="CatchAllData" ma:web="ea565d98-dad0-46c5-9464-b21abc2027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B29861C2-20B9-41CD-9D43-033433B6665D}">
  <ds:schemaRefs>
    <ds:schemaRef ds:uri="4482d2d8-d197-4d24-a646-42bef279e98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  <ds:schemaRef ds:uri="3f11068a-55c4-4252-bdaf-73125b095d13"/>
    <ds:schemaRef ds:uri="ea565d98-dad0-46c5-9464-b21abc2027a0"/>
  </ds:schemaRefs>
</ds:datastoreItem>
</file>

<file path=customXml/itemProps2.xml><?xml version="1.0" encoding="utf-8"?>
<ds:datastoreItem xmlns:ds="http://schemas.openxmlformats.org/officeDocument/2006/customXml" ds:itemID="{02D12423-AD5C-4809-A0F0-3274AB3669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5F7DE8-6F07-448B-9240-68DB17DB94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11068a-55c4-4252-bdaf-73125b095d13"/>
    <ds:schemaRef ds:uri="ea565d98-dad0-46c5-9464-b21abc2027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83B5869-E02F-4D22-87BC-FBCE5785C5A0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4467</TotalTime>
  <Words>863</Words>
  <Application>Microsoft Office PowerPoint</Application>
  <PresentationFormat>Apresentação na tela (4:3)</PresentationFormat>
  <Paragraphs>73</Paragraphs>
  <Slides>19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Noto Sans</vt:lpstr>
      <vt:lpstr>Nunito Sans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Organisation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FATEC - Ipiranga</dc:title>
  <dc:creator>Antonio, Mateus, Ray, Tiago</dc:creator>
  <cp:lastModifiedBy>FREDERICO JUN OKABAYASHI</cp:lastModifiedBy>
  <cp:revision>62</cp:revision>
  <dcterms:created xsi:type="dcterms:W3CDTF">2010-02-20T20:20:04Z</dcterms:created>
  <dcterms:modified xsi:type="dcterms:W3CDTF">2024-08-23T17:43:29Z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d_Signature">
    <vt:lpwstr/>
  </property>
  <property fmtid="{D5CDD505-2E9C-101B-9397-08002B2CF9AE}" pid="3" name="display_urn:schemas-microsoft-com:office:office#Editor">
    <vt:lpwstr>ANA CLAUDIA MELO TIESSI GOMES DE OLIVEIRA</vt:lpwstr>
  </property>
  <property fmtid="{D5CDD505-2E9C-101B-9397-08002B2CF9AE}" pid="4" name="Order">
    <vt:lpwstr>300.000000000000</vt:lpwstr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display_urn:schemas-microsoft-com:office:office#Author">
    <vt:lpwstr>ANA CLAUDIA MELO TIESSI GOMES DE OLIVEIRA</vt:lpwstr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ReferenceId">
    <vt:lpwstr/>
  </property>
  <property fmtid="{D5CDD505-2E9C-101B-9397-08002B2CF9AE}" pid="11" name="ContentTypeId">
    <vt:lpwstr>0x0101005CB89F2AE566574886491D7907D8FAFC</vt:lpwstr>
  </property>
  <property fmtid="{D5CDD505-2E9C-101B-9397-08002B2CF9AE}" pid="12" name="TriggerFlowInfo">
    <vt:lpwstr/>
  </property>
  <property fmtid="{D5CDD505-2E9C-101B-9397-08002B2CF9AE}" pid="13" name="_SourceUrl">
    <vt:lpwstr/>
  </property>
  <property fmtid="{D5CDD505-2E9C-101B-9397-08002B2CF9AE}" pid="14" name="_SharedFileIndex">
    <vt:lpwstr/>
  </property>
</Properties>
</file>